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18400" cy="219456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0" d="100"/>
          <a:sy n="40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8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5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8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2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5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7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4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0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3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0" y="1262274"/>
            <a:ext cx="22497803" cy="1846071"/>
          </a:xfrm>
        </p:spPr>
        <p:txBody>
          <a:bodyPr>
            <a:noAutofit/>
          </a:bodyPr>
          <a:lstStyle/>
          <a:p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Power Point template for a </a:t>
            </a:r>
            <a:b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</a:br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36 in. (</a:t>
            </a:r>
            <a:r>
              <a:rPr lang="en-US" sz="6400" dirty="0" smtClean="0">
                <a:solidFill>
                  <a:srgbClr val="4F2683"/>
                </a:solidFill>
                <a:latin typeface="Arial Black" panose="020B0A04020102020204" pitchFamily="34" charset="0"/>
              </a:rPr>
              <a:t>91.44 cm) </a:t>
            </a:r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x 24 in. (</a:t>
            </a:r>
            <a:r>
              <a:rPr lang="en-US" sz="6400" dirty="0" smtClean="0">
                <a:solidFill>
                  <a:srgbClr val="4F2683"/>
                </a:solidFill>
                <a:latin typeface="Arial Black" panose="020B0A04020102020204" pitchFamily="34" charset="0"/>
              </a:rPr>
              <a:t>60.96 cm) </a:t>
            </a:r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sized poster</a:t>
            </a:r>
            <a:endParaRPr lang="en-US" sz="6400" dirty="0">
              <a:solidFill>
                <a:srgbClr val="4F268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 Point template for a  36 in. (91.44 cm) x 24 in. (60.96 cm) sized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J. Zimmer</dc:creator>
  <cp:lastModifiedBy>Mitchell J. Zimmer</cp:lastModifiedBy>
  <cp:revision>13</cp:revision>
  <dcterms:created xsi:type="dcterms:W3CDTF">2018-07-04T15:53:28Z</dcterms:created>
  <dcterms:modified xsi:type="dcterms:W3CDTF">2018-07-04T20:22:01Z</dcterms:modified>
</cp:coreProperties>
</file>