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32918400" cy="329184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26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27" d="100"/>
          <a:sy n="27" d="100"/>
        </p:scale>
        <p:origin x="201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5387342"/>
            <a:ext cx="27980640" cy="11460480"/>
          </a:xfrm>
        </p:spPr>
        <p:txBody>
          <a:bodyPr anchor="b"/>
          <a:lstStyle>
            <a:lvl1pPr algn="ctr">
              <a:defRPr sz="21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17289782"/>
            <a:ext cx="24688800" cy="7947658"/>
          </a:xfrm>
        </p:spPr>
        <p:txBody>
          <a:bodyPr/>
          <a:lstStyle>
            <a:lvl1pPr marL="0" indent="0" algn="ctr">
              <a:buNone/>
              <a:defRPr sz="8640"/>
            </a:lvl1pPr>
            <a:lvl2pPr marL="1645920" indent="0" algn="ctr">
              <a:buNone/>
              <a:defRPr sz="7200"/>
            </a:lvl2pPr>
            <a:lvl3pPr marL="3291840" indent="0" algn="ctr">
              <a:buNone/>
              <a:defRPr sz="6480"/>
            </a:lvl3pPr>
            <a:lvl4pPr marL="4937760" indent="0" algn="ctr">
              <a:buNone/>
              <a:defRPr sz="5760"/>
            </a:lvl4pPr>
            <a:lvl5pPr marL="6583680" indent="0" algn="ctr">
              <a:buNone/>
              <a:defRPr sz="5760"/>
            </a:lvl5pPr>
            <a:lvl6pPr marL="8229600" indent="0" algn="ctr">
              <a:buNone/>
              <a:defRPr sz="5760"/>
            </a:lvl6pPr>
            <a:lvl7pPr marL="9875520" indent="0" algn="ctr">
              <a:buNone/>
              <a:defRPr sz="5760"/>
            </a:lvl7pPr>
            <a:lvl8pPr marL="11521440" indent="0" algn="ctr">
              <a:buNone/>
              <a:defRPr sz="5760"/>
            </a:lvl8pPr>
            <a:lvl9pPr marL="13167360" indent="0" algn="ctr">
              <a:buNone/>
              <a:defRPr sz="57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593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257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57232" y="1752600"/>
            <a:ext cx="7098030" cy="278968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3142" y="1752600"/>
            <a:ext cx="20882610" cy="27896822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207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326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997" y="8206749"/>
            <a:ext cx="28392120" cy="13693138"/>
          </a:xfrm>
        </p:spPr>
        <p:txBody>
          <a:bodyPr anchor="b"/>
          <a:lstStyle>
            <a:lvl1pPr>
              <a:defRPr sz="21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5997" y="22029429"/>
            <a:ext cx="28392120" cy="7200898"/>
          </a:xfrm>
        </p:spPr>
        <p:txBody>
          <a:bodyPr/>
          <a:lstStyle>
            <a:lvl1pPr marL="0" indent="0">
              <a:buNone/>
              <a:defRPr sz="8640">
                <a:solidFill>
                  <a:schemeClr val="tx1"/>
                </a:solidFill>
              </a:defRPr>
            </a:lvl1pPr>
            <a:lvl2pPr marL="164592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2pPr>
            <a:lvl3pPr marL="3291840" indent="0">
              <a:buNone/>
              <a:defRPr sz="6480">
                <a:solidFill>
                  <a:schemeClr val="tx1">
                    <a:tint val="75000"/>
                  </a:schemeClr>
                </a:solidFill>
              </a:defRPr>
            </a:lvl3pPr>
            <a:lvl4pPr marL="493776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4pPr>
            <a:lvl5pPr marL="658368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5pPr>
            <a:lvl6pPr marL="822960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6pPr>
            <a:lvl7pPr marL="987552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7pPr>
            <a:lvl8pPr marL="1152144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8pPr>
            <a:lvl9pPr marL="1316736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568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3140" y="8763000"/>
            <a:ext cx="13990320" cy="208864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64940" y="8763000"/>
            <a:ext cx="13990320" cy="208864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71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752607"/>
            <a:ext cx="28392120" cy="6362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7431" y="8069582"/>
            <a:ext cx="13926024" cy="3954778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7431" y="12024360"/>
            <a:ext cx="13926024" cy="176860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64942" y="8069582"/>
            <a:ext cx="13994608" cy="3954778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64942" y="12024360"/>
            <a:ext cx="13994608" cy="176860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9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826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175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194560"/>
            <a:ext cx="10617041" cy="768096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4608" y="4739647"/>
            <a:ext cx="16664940" cy="23393400"/>
          </a:xfrm>
        </p:spPr>
        <p:txBody>
          <a:bodyPr/>
          <a:lstStyle>
            <a:lvl1pPr>
              <a:defRPr sz="11520"/>
            </a:lvl1pPr>
            <a:lvl2pPr>
              <a:defRPr sz="10080"/>
            </a:lvl2pPr>
            <a:lvl3pPr>
              <a:defRPr sz="864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9875520"/>
            <a:ext cx="10617041" cy="18295622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220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194560"/>
            <a:ext cx="10617041" cy="768096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94608" y="4739647"/>
            <a:ext cx="16664940" cy="23393400"/>
          </a:xfrm>
        </p:spPr>
        <p:txBody>
          <a:bodyPr anchor="t"/>
          <a:lstStyle>
            <a:lvl1pPr marL="0" indent="0">
              <a:buNone/>
              <a:defRPr sz="11520"/>
            </a:lvl1pPr>
            <a:lvl2pPr marL="1645920" indent="0">
              <a:buNone/>
              <a:defRPr sz="10080"/>
            </a:lvl2pPr>
            <a:lvl3pPr marL="3291840" indent="0">
              <a:buNone/>
              <a:defRPr sz="8640"/>
            </a:lvl3pPr>
            <a:lvl4pPr marL="4937760" indent="0">
              <a:buNone/>
              <a:defRPr sz="7200"/>
            </a:lvl4pPr>
            <a:lvl5pPr marL="6583680" indent="0">
              <a:buNone/>
              <a:defRPr sz="7200"/>
            </a:lvl5pPr>
            <a:lvl6pPr marL="8229600" indent="0">
              <a:buNone/>
              <a:defRPr sz="7200"/>
            </a:lvl6pPr>
            <a:lvl7pPr marL="9875520" indent="0">
              <a:buNone/>
              <a:defRPr sz="7200"/>
            </a:lvl7pPr>
            <a:lvl8pPr marL="11521440" indent="0">
              <a:buNone/>
              <a:defRPr sz="7200"/>
            </a:lvl8pPr>
            <a:lvl9pPr marL="13167360" indent="0">
              <a:buNone/>
              <a:defRPr sz="7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9875520"/>
            <a:ext cx="10617041" cy="18295622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990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3140" y="1752607"/>
            <a:ext cx="2839212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3140" y="8763000"/>
            <a:ext cx="2839212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3140" y="30510487"/>
            <a:ext cx="740664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04220" y="30510487"/>
            <a:ext cx="1110996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48620" y="30510487"/>
            <a:ext cx="740664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77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3291840" rtl="0" eaLnBrk="1" latinLnBrk="0" hangingPunct="1">
        <a:lnSpc>
          <a:spcPct val="90000"/>
        </a:lnSpc>
        <a:spcBef>
          <a:spcPct val="0"/>
        </a:spcBef>
        <a:buNone/>
        <a:defRPr sz="15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22960" indent="-822960" algn="l" defTabSz="3291840" rtl="0" eaLnBrk="1" latinLnBrk="0" hangingPunct="1">
        <a:lnSpc>
          <a:spcPct val="90000"/>
        </a:lnSpc>
        <a:spcBef>
          <a:spcPts val="36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1pPr>
      <a:lvl2pPr marL="24688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1148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740664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905256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23444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9903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2pPr>
      <a:lvl3pPr marL="32918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3pPr>
      <a:lvl4pPr marL="49377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822960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98755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15214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1673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13249" y="933091"/>
            <a:ext cx="22497803" cy="1846071"/>
          </a:xfrm>
        </p:spPr>
        <p:txBody>
          <a:bodyPr>
            <a:noAutofit/>
          </a:bodyPr>
          <a:lstStyle/>
          <a:p>
            <a:r>
              <a:rPr lang="en-US" sz="6400" dirty="0">
                <a:solidFill>
                  <a:srgbClr val="4F2683"/>
                </a:solidFill>
                <a:latin typeface="Arial Black" panose="020B0A04020102020204" pitchFamily="34" charset="0"/>
              </a:rPr>
              <a:t>Power Point template for a </a:t>
            </a:r>
            <a:br>
              <a:rPr lang="en-US" sz="6400" dirty="0">
                <a:solidFill>
                  <a:srgbClr val="4F2683"/>
                </a:solidFill>
                <a:latin typeface="Arial Black" panose="020B0A04020102020204" pitchFamily="34" charset="0"/>
              </a:rPr>
            </a:br>
            <a:r>
              <a:rPr lang="en-US" sz="6400" dirty="0">
                <a:solidFill>
                  <a:srgbClr val="4F2683"/>
                </a:solidFill>
                <a:latin typeface="Arial Black" panose="020B0A04020102020204" pitchFamily="34" charset="0"/>
              </a:rPr>
              <a:t>36 in. (91.44 cm) x 36 in. (91.44 cm) sized poster</a:t>
            </a:r>
            <a:endParaRPr lang="en-US" sz="6400" dirty="0">
              <a:solidFill>
                <a:srgbClr val="4F2683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9057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268</TotalTime>
  <Words>5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Theme</vt:lpstr>
      <vt:lpstr>Power Point template for a  36 in. (91.44 cm) x 36 in. (91.44 cm) sized poster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Mitchell J. Zimmer</dc:creator>
  <cp:lastModifiedBy>Mitchell J. Zimmer</cp:lastModifiedBy>
  <cp:revision>14</cp:revision>
  <dcterms:created xsi:type="dcterms:W3CDTF">2018-07-04T15:53:28Z</dcterms:created>
  <dcterms:modified xsi:type="dcterms:W3CDTF">2018-07-04T20:23:05Z</dcterms:modified>
</cp:coreProperties>
</file>