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9319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7" d="100"/>
          <a:sy n="27" d="100"/>
        </p:scale>
        <p:origin x="14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8940" y="5387342"/>
            <a:ext cx="33421320" cy="11460480"/>
          </a:xfrm>
        </p:spPr>
        <p:txBody>
          <a:bodyPr anchor="b"/>
          <a:lstStyle>
            <a:lvl1pPr algn="ctr">
              <a:defRPr sz="25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900" y="17289782"/>
            <a:ext cx="29489400" cy="7947658"/>
          </a:xfrm>
        </p:spPr>
        <p:txBody>
          <a:bodyPr/>
          <a:lstStyle>
            <a:lvl1pPr marL="0" indent="0" algn="ctr">
              <a:buNone/>
              <a:defRPr sz="10320"/>
            </a:lvl1pPr>
            <a:lvl2pPr marL="1965960" indent="0" algn="ctr">
              <a:buNone/>
              <a:defRPr sz="8600"/>
            </a:lvl2pPr>
            <a:lvl3pPr marL="3931920" indent="0" algn="ctr">
              <a:buNone/>
              <a:defRPr sz="7740"/>
            </a:lvl3pPr>
            <a:lvl4pPr marL="5897880" indent="0" algn="ctr">
              <a:buNone/>
              <a:defRPr sz="6880"/>
            </a:lvl4pPr>
            <a:lvl5pPr marL="7863840" indent="0" algn="ctr">
              <a:buNone/>
              <a:defRPr sz="6880"/>
            </a:lvl5pPr>
            <a:lvl6pPr marL="9829800" indent="0" algn="ctr">
              <a:buNone/>
              <a:defRPr sz="6880"/>
            </a:lvl6pPr>
            <a:lvl7pPr marL="11795760" indent="0" algn="ctr">
              <a:buNone/>
              <a:defRPr sz="6880"/>
            </a:lvl7pPr>
            <a:lvl8pPr marL="13761720" indent="0" algn="ctr">
              <a:buNone/>
              <a:defRPr sz="6880"/>
            </a:lvl8pPr>
            <a:lvl9pPr marL="15727680" indent="0" algn="ctr">
              <a:buNone/>
              <a:defRPr sz="68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0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1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137804" y="1752600"/>
            <a:ext cx="8478203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3197" y="1752600"/>
            <a:ext cx="24943118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0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718" y="8206749"/>
            <a:ext cx="33912810" cy="13693138"/>
          </a:xfrm>
        </p:spPr>
        <p:txBody>
          <a:bodyPr anchor="b"/>
          <a:lstStyle>
            <a:lvl1pPr>
              <a:defRPr sz="25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2718" y="22029429"/>
            <a:ext cx="33912810" cy="7200898"/>
          </a:xfrm>
        </p:spPr>
        <p:txBody>
          <a:bodyPr/>
          <a:lstStyle>
            <a:lvl1pPr marL="0" indent="0">
              <a:buNone/>
              <a:defRPr sz="10320">
                <a:solidFill>
                  <a:schemeClr val="tx1"/>
                </a:solidFill>
              </a:defRPr>
            </a:lvl1pPr>
            <a:lvl2pPr marL="19659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3931920" indent="0">
              <a:buNone/>
              <a:defRPr sz="7740">
                <a:solidFill>
                  <a:schemeClr val="tx1">
                    <a:tint val="75000"/>
                  </a:schemeClr>
                </a:solidFill>
              </a:defRPr>
            </a:lvl3pPr>
            <a:lvl4pPr marL="589788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4pPr>
            <a:lvl5pPr marL="786384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5pPr>
            <a:lvl6pPr marL="982980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6pPr>
            <a:lvl7pPr marL="1179576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7pPr>
            <a:lvl8pPr marL="1376172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8pPr>
            <a:lvl9pPr marL="15727680" indent="0">
              <a:buNone/>
              <a:defRPr sz="6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3195" y="8763000"/>
            <a:ext cx="167106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05345" y="8763000"/>
            <a:ext cx="167106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1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6" y="1752607"/>
            <a:ext cx="3391281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8321" y="8069582"/>
            <a:ext cx="16633862" cy="3954778"/>
          </a:xfrm>
        </p:spPr>
        <p:txBody>
          <a:bodyPr anchor="b"/>
          <a:lstStyle>
            <a:lvl1pPr marL="0" indent="0">
              <a:buNone/>
              <a:defRPr sz="10320" b="1"/>
            </a:lvl1pPr>
            <a:lvl2pPr marL="1965960" indent="0">
              <a:buNone/>
              <a:defRPr sz="8600" b="1"/>
            </a:lvl2pPr>
            <a:lvl3pPr marL="3931920" indent="0">
              <a:buNone/>
              <a:defRPr sz="7740" b="1"/>
            </a:lvl3pPr>
            <a:lvl4pPr marL="5897880" indent="0">
              <a:buNone/>
              <a:defRPr sz="6880" b="1"/>
            </a:lvl4pPr>
            <a:lvl5pPr marL="7863840" indent="0">
              <a:buNone/>
              <a:defRPr sz="6880" b="1"/>
            </a:lvl5pPr>
            <a:lvl6pPr marL="9829800" indent="0">
              <a:buNone/>
              <a:defRPr sz="6880" b="1"/>
            </a:lvl6pPr>
            <a:lvl7pPr marL="11795760" indent="0">
              <a:buNone/>
              <a:defRPr sz="6880" b="1"/>
            </a:lvl7pPr>
            <a:lvl8pPr marL="13761720" indent="0">
              <a:buNone/>
              <a:defRPr sz="6880" b="1"/>
            </a:lvl8pPr>
            <a:lvl9pPr marL="15727680" indent="0">
              <a:buNone/>
              <a:defRPr sz="68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8321" y="12024360"/>
            <a:ext cx="1663386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905347" y="8069582"/>
            <a:ext cx="16715781" cy="3954778"/>
          </a:xfrm>
        </p:spPr>
        <p:txBody>
          <a:bodyPr anchor="b"/>
          <a:lstStyle>
            <a:lvl1pPr marL="0" indent="0">
              <a:buNone/>
              <a:defRPr sz="10320" b="1"/>
            </a:lvl1pPr>
            <a:lvl2pPr marL="1965960" indent="0">
              <a:buNone/>
              <a:defRPr sz="8600" b="1"/>
            </a:lvl2pPr>
            <a:lvl3pPr marL="3931920" indent="0">
              <a:buNone/>
              <a:defRPr sz="7740" b="1"/>
            </a:lvl3pPr>
            <a:lvl4pPr marL="5897880" indent="0">
              <a:buNone/>
              <a:defRPr sz="6880" b="1"/>
            </a:lvl4pPr>
            <a:lvl5pPr marL="7863840" indent="0">
              <a:buNone/>
              <a:defRPr sz="6880" b="1"/>
            </a:lvl5pPr>
            <a:lvl6pPr marL="9829800" indent="0">
              <a:buNone/>
              <a:defRPr sz="6880" b="1"/>
            </a:lvl6pPr>
            <a:lvl7pPr marL="11795760" indent="0">
              <a:buNone/>
              <a:defRPr sz="6880" b="1"/>
            </a:lvl7pPr>
            <a:lvl8pPr marL="13761720" indent="0">
              <a:buNone/>
              <a:defRPr sz="6880" b="1"/>
            </a:lvl8pPr>
            <a:lvl9pPr marL="15727680" indent="0">
              <a:buNone/>
              <a:defRPr sz="68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905347" y="12024360"/>
            <a:ext cx="16715781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1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3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8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7" y="2194560"/>
            <a:ext cx="12681465" cy="7680960"/>
          </a:xfrm>
        </p:spPr>
        <p:txBody>
          <a:bodyPr anchor="b"/>
          <a:lstStyle>
            <a:lvl1pPr>
              <a:defRPr sz="13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15781" y="4739647"/>
            <a:ext cx="19905345" cy="23393400"/>
          </a:xfrm>
        </p:spPr>
        <p:txBody>
          <a:bodyPr/>
          <a:lstStyle>
            <a:lvl1pPr>
              <a:defRPr sz="13760"/>
            </a:lvl1pPr>
            <a:lvl2pPr>
              <a:defRPr sz="12040"/>
            </a:lvl2pPr>
            <a:lvl3pPr>
              <a:defRPr sz="1032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317" y="9875520"/>
            <a:ext cx="12681465" cy="18295622"/>
          </a:xfrm>
        </p:spPr>
        <p:txBody>
          <a:bodyPr/>
          <a:lstStyle>
            <a:lvl1pPr marL="0" indent="0">
              <a:buNone/>
              <a:defRPr sz="6880"/>
            </a:lvl1pPr>
            <a:lvl2pPr marL="1965960" indent="0">
              <a:buNone/>
              <a:defRPr sz="6020"/>
            </a:lvl2pPr>
            <a:lvl3pPr marL="3931920" indent="0">
              <a:buNone/>
              <a:defRPr sz="5160"/>
            </a:lvl3pPr>
            <a:lvl4pPr marL="5897880" indent="0">
              <a:buNone/>
              <a:defRPr sz="4300"/>
            </a:lvl4pPr>
            <a:lvl5pPr marL="7863840" indent="0">
              <a:buNone/>
              <a:defRPr sz="4300"/>
            </a:lvl5pPr>
            <a:lvl6pPr marL="9829800" indent="0">
              <a:buNone/>
              <a:defRPr sz="4300"/>
            </a:lvl6pPr>
            <a:lvl7pPr marL="11795760" indent="0">
              <a:buNone/>
              <a:defRPr sz="4300"/>
            </a:lvl7pPr>
            <a:lvl8pPr marL="13761720" indent="0">
              <a:buNone/>
              <a:defRPr sz="4300"/>
            </a:lvl8pPr>
            <a:lvl9pPr marL="15727680" indent="0">
              <a:buNone/>
              <a:defRPr sz="43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2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317" y="2194560"/>
            <a:ext cx="12681465" cy="7680960"/>
          </a:xfrm>
        </p:spPr>
        <p:txBody>
          <a:bodyPr anchor="b"/>
          <a:lstStyle>
            <a:lvl1pPr>
              <a:defRPr sz="13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715781" y="4739647"/>
            <a:ext cx="19905345" cy="23393400"/>
          </a:xfrm>
        </p:spPr>
        <p:txBody>
          <a:bodyPr anchor="t"/>
          <a:lstStyle>
            <a:lvl1pPr marL="0" indent="0">
              <a:buNone/>
              <a:defRPr sz="13760"/>
            </a:lvl1pPr>
            <a:lvl2pPr marL="1965960" indent="0">
              <a:buNone/>
              <a:defRPr sz="12040"/>
            </a:lvl2pPr>
            <a:lvl3pPr marL="3931920" indent="0">
              <a:buNone/>
              <a:defRPr sz="10320"/>
            </a:lvl3pPr>
            <a:lvl4pPr marL="5897880" indent="0">
              <a:buNone/>
              <a:defRPr sz="8600"/>
            </a:lvl4pPr>
            <a:lvl5pPr marL="7863840" indent="0">
              <a:buNone/>
              <a:defRPr sz="8600"/>
            </a:lvl5pPr>
            <a:lvl6pPr marL="9829800" indent="0">
              <a:buNone/>
              <a:defRPr sz="8600"/>
            </a:lvl6pPr>
            <a:lvl7pPr marL="11795760" indent="0">
              <a:buNone/>
              <a:defRPr sz="8600"/>
            </a:lvl7pPr>
            <a:lvl8pPr marL="13761720" indent="0">
              <a:buNone/>
              <a:defRPr sz="8600"/>
            </a:lvl8pPr>
            <a:lvl9pPr marL="15727680" indent="0">
              <a:buNone/>
              <a:defRPr sz="8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317" y="9875520"/>
            <a:ext cx="12681465" cy="18295622"/>
          </a:xfrm>
        </p:spPr>
        <p:txBody>
          <a:bodyPr/>
          <a:lstStyle>
            <a:lvl1pPr marL="0" indent="0">
              <a:buNone/>
              <a:defRPr sz="6880"/>
            </a:lvl1pPr>
            <a:lvl2pPr marL="1965960" indent="0">
              <a:buNone/>
              <a:defRPr sz="6020"/>
            </a:lvl2pPr>
            <a:lvl3pPr marL="3931920" indent="0">
              <a:buNone/>
              <a:defRPr sz="5160"/>
            </a:lvl3pPr>
            <a:lvl4pPr marL="5897880" indent="0">
              <a:buNone/>
              <a:defRPr sz="4300"/>
            </a:lvl4pPr>
            <a:lvl5pPr marL="7863840" indent="0">
              <a:buNone/>
              <a:defRPr sz="4300"/>
            </a:lvl5pPr>
            <a:lvl6pPr marL="9829800" indent="0">
              <a:buNone/>
              <a:defRPr sz="4300"/>
            </a:lvl6pPr>
            <a:lvl7pPr marL="11795760" indent="0">
              <a:buNone/>
              <a:defRPr sz="4300"/>
            </a:lvl7pPr>
            <a:lvl8pPr marL="13761720" indent="0">
              <a:buNone/>
              <a:defRPr sz="4300"/>
            </a:lvl8pPr>
            <a:lvl9pPr marL="15727680" indent="0">
              <a:buNone/>
              <a:defRPr sz="43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7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03195" y="1752607"/>
            <a:ext cx="3391281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3195" y="8763000"/>
            <a:ext cx="3391281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3195" y="30510487"/>
            <a:ext cx="88468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24485" y="30510487"/>
            <a:ext cx="1327023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69185" y="30510487"/>
            <a:ext cx="88468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2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931920" rtl="0" eaLnBrk="1" latinLnBrk="0" hangingPunct="1">
        <a:lnSpc>
          <a:spcPct val="90000"/>
        </a:lnSpc>
        <a:spcBef>
          <a:spcPct val="0"/>
        </a:spcBef>
        <a:buNone/>
        <a:defRPr sz="18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2980" indent="-982980" algn="l" defTabSz="3931920" rtl="0" eaLnBrk="1" latinLnBrk="0" hangingPunct="1">
        <a:lnSpc>
          <a:spcPct val="90000"/>
        </a:lnSpc>
        <a:spcBef>
          <a:spcPts val="4300"/>
        </a:spcBef>
        <a:buFont typeface="Arial" panose="020B0604020202020204" pitchFamily="34" charset="0"/>
        <a:buChar char="•"/>
        <a:defRPr sz="12040" kern="1200">
          <a:solidFill>
            <a:schemeClr val="tx1"/>
          </a:solidFill>
          <a:latin typeface="+mn-lt"/>
          <a:ea typeface="+mn-ea"/>
          <a:cs typeface="+mn-cs"/>
        </a:defRPr>
      </a:lvl1pPr>
      <a:lvl2pPr marL="294894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10320" kern="1200">
          <a:solidFill>
            <a:schemeClr val="tx1"/>
          </a:solidFill>
          <a:latin typeface="+mn-lt"/>
          <a:ea typeface="+mn-ea"/>
          <a:cs typeface="+mn-cs"/>
        </a:defRPr>
      </a:lvl2pPr>
      <a:lvl3pPr marL="491490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88086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4pPr>
      <a:lvl5pPr marL="884682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5pPr>
      <a:lvl6pPr marL="1081278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6pPr>
      <a:lvl7pPr marL="1277874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7pPr>
      <a:lvl8pPr marL="1474470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8pPr>
      <a:lvl9pPr marL="16710660" indent="-982980" algn="l" defTabSz="3931920" rtl="0" eaLnBrk="1" latinLnBrk="0" hangingPunct="1">
        <a:lnSpc>
          <a:spcPct val="90000"/>
        </a:lnSpc>
        <a:spcBef>
          <a:spcPts val="2150"/>
        </a:spcBef>
        <a:buFont typeface="Arial" panose="020B0604020202020204" pitchFamily="34" charset="0"/>
        <a:buChar char="•"/>
        <a:defRPr sz="7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1pPr>
      <a:lvl2pPr marL="196596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2pPr>
      <a:lvl3pPr marL="393192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3pPr>
      <a:lvl4pPr marL="589788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4pPr>
      <a:lvl5pPr marL="786384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5pPr>
      <a:lvl6pPr marL="982980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76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7pPr>
      <a:lvl8pPr marL="1376172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8pPr>
      <a:lvl9pPr marL="15727680" algn="l" defTabSz="3931920" rtl="0" eaLnBrk="1" latinLnBrk="0" hangingPunct="1">
        <a:defRPr sz="7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3650" y="933092"/>
            <a:ext cx="22497803" cy="1846071"/>
          </a:xfrm>
        </p:spPr>
        <p:txBody>
          <a:bodyPr>
            <a:noAutofit/>
          </a:bodyPr>
          <a:lstStyle/>
          <a:p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43 in. (109.22 cm) x 36 in. (91.44 cm) sized poster</a:t>
            </a:r>
            <a:endParaRPr lang="en-US" sz="64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43 in. (109.22 cm) x 36 in. (91.44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15</cp:revision>
  <dcterms:created xsi:type="dcterms:W3CDTF">2018-07-04T15:53:28Z</dcterms:created>
  <dcterms:modified xsi:type="dcterms:W3CDTF">2018-07-04T20:24:53Z</dcterms:modified>
</cp:coreProperties>
</file>