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43891200" cy="329184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26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27" d="100"/>
          <a:sy n="27" d="100"/>
        </p:scale>
        <p:origin x="111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352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987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355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855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461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361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369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485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415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469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593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08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869283"/>
            <a:ext cx="41756848" cy="2769106"/>
          </a:xfrm>
        </p:spPr>
        <p:txBody>
          <a:bodyPr>
            <a:noAutofit/>
          </a:bodyPr>
          <a:lstStyle/>
          <a:p>
            <a:r>
              <a:rPr lang="en-US" sz="9600" dirty="0">
                <a:solidFill>
                  <a:srgbClr val="4F2683"/>
                </a:solidFill>
                <a:latin typeface="Arial Black" panose="020B0A04020102020204" pitchFamily="34" charset="0"/>
              </a:rPr>
              <a:t>Power Point template for a </a:t>
            </a:r>
            <a:r>
              <a:rPr lang="en-US" sz="9600" dirty="0" smtClean="0">
                <a:solidFill>
                  <a:srgbClr val="4F2683"/>
                </a:solidFill>
                <a:latin typeface="Arial Black" panose="020B0A04020102020204" pitchFamily="34" charset="0"/>
              </a:rPr>
              <a:t/>
            </a:r>
            <a:br>
              <a:rPr lang="en-US" sz="9600" dirty="0" smtClean="0">
                <a:solidFill>
                  <a:srgbClr val="4F2683"/>
                </a:solidFill>
                <a:latin typeface="Arial Black" panose="020B0A04020102020204" pitchFamily="34" charset="0"/>
              </a:rPr>
            </a:br>
            <a:r>
              <a:rPr lang="en-US" sz="9600" dirty="0" smtClean="0">
                <a:solidFill>
                  <a:srgbClr val="4F2683"/>
                </a:solidFill>
                <a:latin typeface="Arial Black" panose="020B0A04020102020204" pitchFamily="34" charset="0"/>
              </a:rPr>
              <a:t>36 </a:t>
            </a:r>
            <a:r>
              <a:rPr lang="en-US" sz="9600" dirty="0">
                <a:solidFill>
                  <a:srgbClr val="4F2683"/>
                </a:solidFill>
                <a:latin typeface="Arial Black" panose="020B0A04020102020204" pitchFamily="34" charset="0"/>
              </a:rPr>
              <a:t>in. (91.44 cm) x 48 in. (121.92 cm) </a:t>
            </a:r>
            <a:r>
              <a:rPr lang="en-US" sz="9600" dirty="0" smtClean="0">
                <a:solidFill>
                  <a:srgbClr val="4F2683"/>
                </a:solidFill>
                <a:latin typeface="Arial Black" panose="020B0A04020102020204" pitchFamily="34" charset="0"/>
              </a:rPr>
              <a:t>sized poster</a:t>
            </a:r>
            <a:endParaRPr lang="en-US" sz="9600" dirty="0">
              <a:solidFill>
                <a:srgbClr val="4F2683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05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264</TotalTime>
  <Words>5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 Point template for a  36 in. (91.44 cm) x 48 in. (121.92 cm) sized poster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Mitchell J. Zimmer</dc:creator>
  <cp:lastModifiedBy>Mitchell J. Zimmer</cp:lastModifiedBy>
  <cp:revision>12</cp:revision>
  <dcterms:created xsi:type="dcterms:W3CDTF">2018-07-04T15:53:28Z</dcterms:created>
  <dcterms:modified xsi:type="dcterms:W3CDTF">2018-07-04T20:18:53Z</dcterms:modified>
</cp:coreProperties>
</file>