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36576000" cy="36576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24" d="100"/>
          <a:sy n="24" d="100"/>
        </p:scale>
        <p:origin x="19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5985936"/>
            <a:ext cx="31089600" cy="12733867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9210869"/>
            <a:ext cx="27432000" cy="8830731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6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8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2" y="1947334"/>
            <a:ext cx="7886700" cy="309964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2" y="1947334"/>
            <a:ext cx="23202900" cy="3099646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4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2" y="9118611"/>
            <a:ext cx="31546800" cy="15214597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2" y="24477144"/>
            <a:ext cx="31546800" cy="8000997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5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9736667"/>
            <a:ext cx="15544800" cy="232071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9736667"/>
            <a:ext cx="15544800" cy="232071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4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947342"/>
            <a:ext cx="31546800" cy="7069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8" y="8966203"/>
            <a:ext cx="15473360" cy="4394197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8" y="13360400"/>
            <a:ext cx="15473360" cy="196511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2" y="8966203"/>
            <a:ext cx="15549564" cy="4394197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2" y="13360400"/>
            <a:ext cx="15549564" cy="196511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3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6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1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2438400"/>
            <a:ext cx="11796712" cy="85344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5266275"/>
            <a:ext cx="18516600" cy="25992667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10972800"/>
            <a:ext cx="11796712" cy="20328469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4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2438400"/>
            <a:ext cx="11796712" cy="85344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5266275"/>
            <a:ext cx="18516600" cy="25992667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4" y="10972800"/>
            <a:ext cx="11796712" cy="20328469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0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947342"/>
            <a:ext cx="3154680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9736667"/>
            <a:ext cx="3154680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33900542"/>
            <a:ext cx="82296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F95D-8DC6-4C0C-8634-00E69B4272F4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33900542"/>
            <a:ext cx="123444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33900542"/>
            <a:ext cx="822960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D05B-7C7A-4025-BE3B-EBF9C7933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01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6121" y="914400"/>
            <a:ext cx="32083513" cy="3706007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Power Point template for a </a:t>
            </a:r>
            <a:b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</a:br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40 in. (101.6 cm) x 40 in. </a:t>
            </a:r>
            <a:r>
              <a:rPr lang="en-US" sz="8800" dirty="0">
                <a:solidFill>
                  <a:srgbClr val="4F2683"/>
                </a:solidFill>
                <a:latin typeface="Arial Black" panose="020B0A04020102020204" pitchFamily="34" charset="0"/>
              </a:rPr>
              <a:t>(101.6 cm) sized poster</a:t>
            </a:r>
            <a:endParaRPr lang="en-US" sz="8800" dirty="0">
              <a:solidFill>
                <a:srgbClr val="4F268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0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 Point template for a  40 in. (101.6 cm) x 40 in. (101.6 cm) sized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Mitchell J. Zimmer</dc:creator>
  <cp:lastModifiedBy>Mitchell J. Zimmer</cp:lastModifiedBy>
  <cp:revision>17</cp:revision>
  <dcterms:created xsi:type="dcterms:W3CDTF">2018-07-04T15:53:28Z</dcterms:created>
  <dcterms:modified xsi:type="dcterms:W3CDTF">2018-07-04T20:32:54Z</dcterms:modified>
</cp:coreProperties>
</file>