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</p:sldIdLst>
  <p:sldSz cx="43891200" cy="384048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26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23" d="100"/>
          <a:sy n="23" d="100"/>
        </p:scale>
        <p:origin x="154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6285233"/>
            <a:ext cx="37307520" cy="13370560"/>
          </a:xfrm>
        </p:spPr>
        <p:txBody>
          <a:bodyPr anchor="b"/>
          <a:lstStyle>
            <a:lvl1pPr algn="ctr">
              <a:defRPr sz="28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20171413"/>
            <a:ext cx="32918400" cy="9272267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4F95D-8DC6-4C0C-8634-00E69B4272F4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0D05B-7C7A-4025-BE3B-EBF9C7933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415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4F95D-8DC6-4C0C-8634-00E69B4272F4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0D05B-7C7A-4025-BE3B-EBF9C7933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893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2044700"/>
            <a:ext cx="9464040" cy="3254629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2044700"/>
            <a:ext cx="27843480" cy="3254629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4F95D-8DC6-4C0C-8634-00E69B4272F4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0D05B-7C7A-4025-BE3B-EBF9C7933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292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4F95D-8DC6-4C0C-8634-00E69B4272F4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0D05B-7C7A-4025-BE3B-EBF9C7933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260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9574541"/>
            <a:ext cx="37856160" cy="15975327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5701001"/>
            <a:ext cx="37856160" cy="8401047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4F95D-8DC6-4C0C-8634-00E69B4272F4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0D05B-7C7A-4025-BE3B-EBF9C7933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232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10223500"/>
            <a:ext cx="18653760" cy="2436749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10223500"/>
            <a:ext cx="18653760" cy="2436749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4F95D-8DC6-4C0C-8634-00E69B4272F4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0D05B-7C7A-4025-BE3B-EBF9C7933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395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044708"/>
            <a:ext cx="37856160" cy="742315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9414513"/>
            <a:ext cx="18568032" cy="4613907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4028420"/>
            <a:ext cx="18568032" cy="2063369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9414513"/>
            <a:ext cx="18659477" cy="4613907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4028420"/>
            <a:ext cx="18659477" cy="2063369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4F95D-8DC6-4C0C-8634-00E69B4272F4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0D05B-7C7A-4025-BE3B-EBF9C7933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690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4F95D-8DC6-4C0C-8634-00E69B4272F4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0D05B-7C7A-4025-BE3B-EBF9C7933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683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4F95D-8DC6-4C0C-8634-00E69B4272F4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0D05B-7C7A-4025-BE3B-EBF9C7933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483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560320"/>
            <a:ext cx="14156054" cy="896112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5529588"/>
            <a:ext cx="22219920" cy="272923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11521440"/>
            <a:ext cx="14156054" cy="21344893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4F95D-8DC6-4C0C-8634-00E69B4272F4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0D05B-7C7A-4025-BE3B-EBF9C7933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506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560320"/>
            <a:ext cx="14156054" cy="896112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5529588"/>
            <a:ext cx="22219920" cy="272923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11521440"/>
            <a:ext cx="14156054" cy="21344893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4F95D-8DC6-4C0C-8634-00E69B4272F4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0D05B-7C7A-4025-BE3B-EBF9C7933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367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2044708"/>
            <a:ext cx="37856160" cy="74231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10223500"/>
            <a:ext cx="37856160" cy="243674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5595568"/>
            <a:ext cx="987552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F4F95D-8DC6-4C0C-8634-00E69B4272F4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5595568"/>
            <a:ext cx="1481328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5595568"/>
            <a:ext cx="987552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50D05B-7C7A-4025-BE3B-EBF9C7933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027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23722" y="1828801"/>
            <a:ext cx="32083513" cy="3706007"/>
          </a:xfrm>
        </p:spPr>
        <p:txBody>
          <a:bodyPr>
            <a:noAutofit/>
          </a:bodyPr>
          <a:lstStyle/>
          <a:p>
            <a:r>
              <a:rPr lang="en-US" sz="8800" dirty="0">
                <a:solidFill>
                  <a:srgbClr val="4F2683"/>
                </a:solidFill>
                <a:latin typeface="Arial Black" panose="020B0A04020102020204" pitchFamily="34" charset="0"/>
              </a:rPr>
              <a:t>Power Point template for a </a:t>
            </a:r>
            <a:br>
              <a:rPr lang="en-US" sz="8800" dirty="0">
                <a:solidFill>
                  <a:srgbClr val="4F2683"/>
                </a:solidFill>
                <a:latin typeface="Arial Black" panose="020B0A04020102020204" pitchFamily="34" charset="0"/>
              </a:rPr>
            </a:br>
            <a:r>
              <a:rPr lang="en-US" sz="8800" dirty="0">
                <a:solidFill>
                  <a:srgbClr val="4F2683"/>
                </a:solidFill>
                <a:latin typeface="Arial Black" panose="020B0A04020102020204" pitchFamily="34" charset="0"/>
              </a:rPr>
              <a:t>42 in. (106.68 cm) x 48 in. </a:t>
            </a:r>
            <a:r>
              <a:rPr lang="en-US" sz="8800" dirty="0">
                <a:solidFill>
                  <a:srgbClr val="4F2683"/>
                </a:solidFill>
                <a:latin typeface="Arial Black" panose="020B0A04020102020204" pitchFamily="34" charset="0"/>
              </a:rPr>
              <a:t>(121.92 cm) sized poster</a:t>
            </a:r>
            <a:endParaRPr lang="en-US" sz="8800" dirty="0">
              <a:solidFill>
                <a:srgbClr val="4F2683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9057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280</TotalTime>
  <Words>5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Office Theme</vt:lpstr>
      <vt:lpstr>Power Point template for a  42 in. (106.68 cm) x 48 in. (121.92 cm) sized poster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Mitchell J. Zimmer</dc:creator>
  <cp:lastModifiedBy>Mitchell J. Zimmer</cp:lastModifiedBy>
  <cp:revision>18</cp:revision>
  <dcterms:created xsi:type="dcterms:W3CDTF">2018-07-04T15:53:28Z</dcterms:created>
  <dcterms:modified xsi:type="dcterms:W3CDTF">2018-07-04T20:35:03Z</dcterms:modified>
</cp:coreProperties>
</file>