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39776400" cy="39776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22" d="100"/>
          <a:sy n="22" d="100"/>
        </p:scale>
        <p:origin x="19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3230" y="6509705"/>
            <a:ext cx="33809940" cy="13848080"/>
          </a:xfrm>
        </p:spPr>
        <p:txBody>
          <a:bodyPr anchor="b"/>
          <a:lstStyle>
            <a:lvl1pPr algn="ctr">
              <a:defRPr sz="26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050" y="20891820"/>
            <a:ext cx="29832300" cy="9603420"/>
          </a:xfrm>
        </p:spPr>
        <p:txBody>
          <a:bodyPr/>
          <a:lstStyle>
            <a:lvl1pPr marL="0" indent="0" algn="ctr">
              <a:buNone/>
              <a:defRPr sz="10440"/>
            </a:lvl1pPr>
            <a:lvl2pPr marL="1988820" indent="0" algn="ctr">
              <a:buNone/>
              <a:defRPr sz="8700"/>
            </a:lvl2pPr>
            <a:lvl3pPr marL="3977640" indent="0" algn="ctr">
              <a:buNone/>
              <a:defRPr sz="7830"/>
            </a:lvl3pPr>
            <a:lvl4pPr marL="5966460" indent="0" algn="ctr">
              <a:buNone/>
              <a:defRPr sz="6960"/>
            </a:lvl4pPr>
            <a:lvl5pPr marL="7955280" indent="0" algn="ctr">
              <a:buNone/>
              <a:defRPr sz="6960"/>
            </a:lvl5pPr>
            <a:lvl6pPr marL="9944100" indent="0" algn="ctr">
              <a:buNone/>
              <a:defRPr sz="6960"/>
            </a:lvl6pPr>
            <a:lvl7pPr marL="11932920" indent="0" algn="ctr">
              <a:buNone/>
              <a:defRPr sz="6960"/>
            </a:lvl7pPr>
            <a:lvl8pPr marL="13921740" indent="0" algn="ctr">
              <a:buNone/>
              <a:defRPr sz="6960"/>
            </a:lvl8pPr>
            <a:lvl9pPr marL="15910560" indent="0" algn="ctr">
              <a:buNone/>
              <a:defRPr sz="69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8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464989" y="2117725"/>
            <a:ext cx="8576786" cy="337086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4630" y="2117725"/>
            <a:ext cx="25233154" cy="3370866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3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1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3913" y="9916489"/>
            <a:ext cx="34307145" cy="16545875"/>
          </a:xfrm>
        </p:spPr>
        <p:txBody>
          <a:bodyPr anchor="b"/>
          <a:lstStyle>
            <a:lvl1pPr>
              <a:defRPr sz="26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13913" y="26618894"/>
            <a:ext cx="34307145" cy="8701085"/>
          </a:xfrm>
        </p:spPr>
        <p:txBody>
          <a:bodyPr/>
          <a:lstStyle>
            <a:lvl1pPr marL="0" indent="0">
              <a:buNone/>
              <a:defRPr sz="10440">
                <a:solidFill>
                  <a:schemeClr val="tx1"/>
                </a:solidFill>
              </a:defRPr>
            </a:lvl1pPr>
            <a:lvl2pPr marL="198882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3977640" indent="0">
              <a:buNone/>
              <a:defRPr sz="7830">
                <a:solidFill>
                  <a:schemeClr val="tx1">
                    <a:tint val="75000"/>
                  </a:schemeClr>
                </a:solidFill>
              </a:defRPr>
            </a:lvl3pPr>
            <a:lvl4pPr marL="5966460" indent="0">
              <a:buNone/>
              <a:defRPr sz="6960">
                <a:solidFill>
                  <a:schemeClr val="tx1">
                    <a:tint val="75000"/>
                  </a:schemeClr>
                </a:solidFill>
              </a:defRPr>
            </a:lvl4pPr>
            <a:lvl5pPr marL="7955280" indent="0">
              <a:buNone/>
              <a:defRPr sz="6960">
                <a:solidFill>
                  <a:schemeClr val="tx1">
                    <a:tint val="75000"/>
                  </a:schemeClr>
                </a:solidFill>
              </a:defRPr>
            </a:lvl5pPr>
            <a:lvl6pPr marL="9944100" indent="0">
              <a:buNone/>
              <a:defRPr sz="6960">
                <a:solidFill>
                  <a:schemeClr val="tx1">
                    <a:tint val="75000"/>
                  </a:schemeClr>
                </a:solidFill>
              </a:defRPr>
            </a:lvl6pPr>
            <a:lvl7pPr marL="11932920" indent="0">
              <a:buNone/>
              <a:defRPr sz="6960">
                <a:solidFill>
                  <a:schemeClr val="tx1">
                    <a:tint val="75000"/>
                  </a:schemeClr>
                </a:solidFill>
              </a:defRPr>
            </a:lvl7pPr>
            <a:lvl8pPr marL="13921740" indent="0">
              <a:buNone/>
              <a:defRPr sz="6960">
                <a:solidFill>
                  <a:schemeClr val="tx1">
                    <a:tint val="75000"/>
                  </a:schemeClr>
                </a:solidFill>
              </a:defRPr>
            </a:lvl8pPr>
            <a:lvl9pPr marL="15910560" indent="0">
              <a:buNone/>
              <a:defRPr sz="6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2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4628" y="10588625"/>
            <a:ext cx="16904970" cy="25237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36803" y="10588625"/>
            <a:ext cx="16904970" cy="25237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4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9808" y="2117734"/>
            <a:ext cx="34307145" cy="76882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9813" y="9750745"/>
            <a:ext cx="16827279" cy="4778690"/>
          </a:xfrm>
        </p:spPr>
        <p:txBody>
          <a:bodyPr anchor="b"/>
          <a:lstStyle>
            <a:lvl1pPr marL="0" indent="0">
              <a:buNone/>
              <a:defRPr sz="10440" b="1"/>
            </a:lvl1pPr>
            <a:lvl2pPr marL="1988820" indent="0">
              <a:buNone/>
              <a:defRPr sz="8700" b="1"/>
            </a:lvl2pPr>
            <a:lvl3pPr marL="3977640" indent="0">
              <a:buNone/>
              <a:defRPr sz="7830" b="1"/>
            </a:lvl3pPr>
            <a:lvl4pPr marL="5966460" indent="0">
              <a:buNone/>
              <a:defRPr sz="6960" b="1"/>
            </a:lvl4pPr>
            <a:lvl5pPr marL="7955280" indent="0">
              <a:buNone/>
              <a:defRPr sz="6960" b="1"/>
            </a:lvl5pPr>
            <a:lvl6pPr marL="9944100" indent="0">
              <a:buNone/>
              <a:defRPr sz="6960" b="1"/>
            </a:lvl6pPr>
            <a:lvl7pPr marL="11932920" indent="0">
              <a:buNone/>
              <a:defRPr sz="6960" b="1"/>
            </a:lvl7pPr>
            <a:lvl8pPr marL="13921740" indent="0">
              <a:buNone/>
              <a:defRPr sz="6960" b="1"/>
            </a:lvl8pPr>
            <a:lvl9pPr marL="15910560" indent="0">
              <a:buNone/>
              <a:defRPr sz="69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9813" y="14529435"/>
            <a:ext cx="16827279" cy="213706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136805" y="9750745"/>
            <a:ext cx="16910151" cy="4778690"/>
          </a:xfrm>
        </p:spPr>
        <p:txBody>
          <a:bodyPr anchor="b"/>
          <a:lstStyle>
            <a:lvl1pPr marL="0" indent="0">
              <a:buNone/>
              <a:defRPr sz="10440" b="1"/>
            </a:lvl1pPr>
            <a:lvl2pPr marL="1988820" indent="0">
              <a:buNone/>
              <a:defRPr sz="8700" b="1"/>
            </a:lvl2pPr>
            <a:lvl3pPr marL="3977640" indent="0">
              <a:buNone/>
              <a:defRPr sz="7830" b="1"/>
            </a:lvl3pPr>
            <a:lvl4pPr marL="5966460" indent="0">
              <a:buNone/>
              <a:defRPr sz="6960" b="1"/>
            </a:lvl4pPr>
            <a:lvl5pPr marL="7955280" indent="0">
              <a:buNone/>
              <a:defRPr sz="6960" b="1"/>
            </a:lvl5pPr>
            <a:lvl6pPr marL="9944100" indent="0">
              <a:buNone/>
              <a:defRPr sz="6960" b="1"/>
            </a:lvl6pPr>
            <a:lvl7pPr marL="11932920" indent="0">
              <a:buNone/>
              <a:defRPr sz="6960" b="1"/>
            </a:lvl7pPr>
            <a:lvl8pPr marL="13921740" indent="0">
              <a:buNone/>
              <a:defRPr sz="6960" b="1"/>
            </a:lvl8pPr>
            <a:lvl9pPr marL="15910560" indent="0">
              <a:buNone/>
              <a:defRPr sz="69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136805" y="14529435"/>
            <a:ext cx="16910151" cy="213706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2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7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9809" y="2651760"/>
            <a:ext cx="12828924" cy="9281160"/>
          </a:xfrm>
        </p:spPr>
        <p:txBody>
          <a:bodyPr anchor="b"/>
          <a:lstStyle>
            <a:lvl1pPr>
              <a:defRPr sz="13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0151" y="5727074"/>
            <a:ext cx="20136803" cy="28267025"/>
          </a:xfrm>
        </p:spPr>
        <p:txBody>
          <a:bodyPr/>
          <a:lstStyle>
            <a:lvl1pPr>
              <a:defRPr sz="13920"/>
            </a:lvl1pPr>
            <a:lvl2pPr>
              <a:defRPr sz="12180"/>
            </a:lvl2pPr>
            <a:lvl3pPr>
              <a:defRPr sz="1044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39809" y="11932920"/>
            <a:ext cx="12828924" cy="22107210"/>
          </a:xfrm>
        </p:spPr>
        <p:txBody>
          <a:bodyPr/>
          <a:lstStyle>
            <a:lvl1pPr marL="0" indent="0">
              <a:buNone/>
              <a:defRPr sz="6960"/>
            </a:lvl1pPr>
            <a:lvl2pPr marL="1988820" indent="0">
              <a:buNone/>
              <a:defRPr sz="6090"/>
            </a:lvl2pPr>
            <a:lvl3pPr marL="3977640" indent="0">
              <a:buNone/>
              <a:defRPr sz="5220"/>
            </a:lvl3pPr>
            <a:lvl4pPr marL="5966460" indent="0">
              <a:buNone/>
              <a:defRPr sz="4350"/>
            </a:lvl4pPr>
            <a:lvl5pPr marL="7955280" indent="0">
              <a:buNone/>
              <a:defRPr sz="4350"/>
            </a:lvl5pPr>
            <a:lvl6pPr marL="9944100" indent="0">
              <a:buNone/>
              <a:defRPr sz="4350"/>
            </a:lvl6pPr>
            <a:lvl7pPr marL="11932920" indent="0">
              <a:buNone/>
              <a:defRPr sz="4350"/>
            </a:lvl7pPr>
            <a:lvl8pPr marL="13921740" indent="0">
              <a:buNone/>
              <a:defRPr sz="4350"/>
            </a:lvl8pPr>
            <a:lvl9pPr marL="15910560" indent="0">
              <a:buNone/>
              <a:defRPr sz="43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6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9809" y="2651760"/>
            <a:ext cx="12828924" cy="9281160"/>
          </a:xfrm>
        </p:spPr>
        <p:txBody>
          <a:bodyPr anchor="b"/>
          <a:lstStyle>
            <a:lvl1pPr>
              <a:defRPr sz="13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910151" y="5727074"/>
            <a:ext cx="20136803" cy="28267025"/>
          </a:xfrm>
        </p:spPr>
        <p:txBody>
          <a:bodyPr anchor="t"/>
          <a:lstStyle>
            <a:lvl1pPr marL="0" indent="0">
              <a:buNone/>
              <a:defRPr sz="13920"/>
            </a:lvl1pPr>
            <a:lvl2pPr marL="1988820" indent="0">
              <a:buNone/>
              <a:defRPr sz="12180"/>
            </a:lvl2pPr>
            <a:lvl3pPr marL="3977640" indent="0">
              <a:buNone/>
              <a:defRPr sz="10440"/>
            </a:lvl3pPr>
            <a:lvl4pPr marL="5966460" indent="0">
              <a:buNone/>
              <a:defRPr sz="8700"/>
            </a:lvl4pPr>
            <a:lvl5pPr marL="7955280" indent="0">
              <a:buNone/>
              <a:defRPr sz="8700"/>
            </a:lvl5pPr>
            <a:lvl6pPr marL="9944100" indent="0">
              <a:buNone/>
              <a:defRPr sz="8700"/>
            </a:lvl6pPr>
            <a:lvl7pPr marL="11932920" indent="0">
              <a:buNone/>
              <a:defRPr sz="8700"/>
            </a:lvl7pPr>
            <a:lvl8pPr marL="13921740" indent="0">
              <a:buNone/>
              <a:defRPr sz="8700"/>
            </a:lvl8pPr>
            <a:lvl9pPr marL="15910560" indent="0">
              <a:buNone/>
              <a:defRPr sz="8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39809" y="11932920"/>
            <a:ext cx="12828924" cy="22107210"/>
          </a:xfrm>
        </p:spPr>
        <p:txBody>
          <a:bodyPr/>
          <a:lstStyle>
            <a:lvl1pPr marL="0" indent="0">
              <a:buNone/>
              <a:defRPr sz="6960"/>
            </a:lvl1pPr>
            <a:lvl2pPr marL="1988820" indent="0">
              <a:buNone/>
              <a:defRPr sz="6090"/>
            </a:lvl2pPr>
            <a:lvl3pPr marL="3977640" indent="0">
              <a:buNone/>
              <a:defRPr sz="5220"/>
            </a:lvl3pPr>
            <a:lvl4pPr marL="5966460" indent="0">
              <a:buNone/>
              <a:defRPr sz="4350"/>
            </a:lvl4pPr>
            <a:lvl5pPr marL="7955280" indent="0">
              <a:buNone/>
              <a:defRPr sz="4350"/>
            </a:lvl5pPr>
            <a:lvl6pPr marL="9944100" indent="0">
              <a:buNone/>
              <a:defRPr sz="4350"/>
            </a:lvl6pPr>
            <a:lvl7pPr marL="11932920" indent="0">
              <a:buNone/>
              <a:defRPr sz="4350"/>
            </a:lvl7pPr>
            <a:lvl8pPr marL="13921740" indent="0">
              <a:buNone/>
              <a:defRPr sz="4350"/>
            </a:lvl8pPr>
            <a:lvl9pPr marL="15910560" indent="0">
              <a:buNone/>
              <a:defRPr sz="43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9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4628" y="2117734"/>
            <a:ext cx="34307145" cy="7688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4628" y="10588625"/>
            <a:ext cx="34307145" cy="252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34628" y="36866839"/>
            <a:ext cx="8949690" cy="2117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75933" y="36866839"/>
            <a:ext cx="13424535" cy="2117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092083" y="36866839"/>
            <a:ext cx="8949690" cy="2117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8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3977640" rtl="0" eaLnBrk="1" latinLnBrk="0" hangingPunct="1">
        <a:lnSpc>
          <a:spcPct val="90000"/>
        </a:lnSpc>
        <a:spcBef>
          <a:spcPct val="0"/>
        </a:spcBef>
        <a:buNone/>
        <a:defRPr sz="191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94410" indent="-994410" algn="l" defTabSz="3977640" rtl="0" eaLnBrk="1" latinLnBrk="0" hangingPunct="1">
        <a:lnSpc>
          <a:spcPct val="90000"/>
        </a:lnSpc>
        <a:spcBef>
          <a:spcPts val="4350"/>
        </a:spcBef>
        <a:buFont typeface="Arial" panose="020B0604020202020204" pitchFamily="34" charset="0"/>
        <a:buChar char="•"/>
        <a:defRPr sz="12180" kern="1200">
          <a:solidFill>
            <a:schemeClr val="tx1"/>
          </a:solidFill>
          <a:latin typeface="+mn-lt"/>
          <a:ea typeface="+mn-ea"/>
          <a:cs typeface="+mn-cs"/>
        </a:defRPr>
      </a:lvl1pPr>
      <a:lvl2pPr marL="2983230" indent="-994410" algn="l" defTabSz="3977640" rtl="0" eaLnBrk="1" latinLnBrk="0" hangingPunct="1">
        <a:lnSpc>
          <a:spcPct val="90000"/>
        </a:lnSpc>
        <a:spcBef>
          <a:spcPts val="2175"/>
        </a:spcBef>
        <a:buFont typeface="Arial" panose="020B0604020202020204" pitchFamily="34" charset="0"/>
        <a:buChar char="•"/>
        <a:defRPr sz="10440" kern="1200">
          <a:solidFill>
            <a:schemeClr val="tx1"/>
          </a:solidFill>
          <a:latin typeface="+mn-lt"/>
          <a:ea typeface="+mn-ea"/>
          <a:cs typeface="+mn-cs"/>
        </a:defRPr>
      </a:lvl2pPr>
      <a:lvl3pPr marL="4972050" indent="-994410" algn="l" defTabSz="3977640" rtl="0" eaLnBrk="1" latinLnBrk="0" hangingPunct="1">
        <a:lnSpc>
          <a:spcPct val="90000"/>
        </a:lnSpc>
        <a:spcBef>
          <a:spcPts val="2175"/>
        </a:spcBef>
        <a:buFont typeface="Arial" panose="020B0604020202020204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960870" indent="-994410" algn="l" defTabSz="3977640" rtl="0" eaLnBrk="1" latinLnBrk="0" hangingPunct="1">
        <a:lnSpc>
          <a:spcPct val="90000"/>
        </a:lnSpc>
        <a:spcBef>
          <a:spcPts val="2175"/>
        </a:spcBef>
        <a:buFont typeface="Arial" panose="020B0604020202020204" pitchFamily="34" charset="0"/>
        <a:buChar char="•"/>
        <a:defRPr sz="7830" kern="1200">
          <a:solidFill>
            <a:schemeClr val="tx1"/>
          </a:solidFill>
          <a:latin typeface="+mn-lt"/>
          <a:ea typeface="+mn-ea"/>
          <a:cs typeface="+mn-cs"/>
        </a:defRPr>
      </a:lvl4pPr>
      <a:lvl5pPr marL="8949690" indent="-994410" algn="l" defTabSz="3977640" rtl="0" eaLnBrk="1" latinLnBrk="0" hangingPunct="1">
        <a:lnSpc>
          <a:spcPct val="90000"/>
        </a:lnSpc>
        <a:spcBef>
          <a:spcPts val="2175"/>
        </a:spcBef>
        <a:buFont typeface="Arial" panose="020B0604020202020204" pitchFamily="34" charset="0"/>
        <a:buChar char="•"/>
        <a:defRPr sz="7830" kern="1200">
          <a:solidFill>
            <a:schemeClr val="tx1"/>
          </a:solidFill>
          <a:latin typeface="+mn-lt"/>
          <a:ea typeface="+mn-ea"/>
          <a:cs typeface="+mn-cs"/>
        </a:defRPr>
      </a:lvl5pPr>
      <a:lvl6pPr marL="10938510" indent="-994410" algn="l" defTabSz="3977640" rtl="0" eaLnBrk="1" latinLnBrk="0" hangingPunct="1">
        <a:lnSpc>
          <a:spcPct val="90000"/>
        </a:lnSpc>
        <a:spcBef>
          <a:spcPts val="2175"/>
        </a:spcBef>
        <a:buFont typeface="Arial" panose="020B0604020202020204" pitchFamily="34" charset="0"/>
        <a:buChar char="•"/>
        <a:defRPr sz="7830" kern="1200">
          <a:solidFill>
            <a:schemeClr val="tx1"/>
          </a:solidFill>
          <a:latin typeface="+mn-lt"/>
          <a:ea typeface="+mn-ea"/>
          <a:cs typeface="+mn-cs"/>
        </a:defRPr>
      </a:lvl6pPr>
      <a:lvl7pPr marL="12927330" indent="-994410" algn="l" defTabSz="3977640" rtl="0" eaLnBrk="1" latinLnBrk="0" hangingPunct="1">
        <a:lnSpc>
          <a:spcPct val="90000"/>
        </a:lnSpc>
        <a:spcBef>
          <a:spcPts val="2175"/>
        </a:spcBef>
        <a:buFont typeface="Arial" panose="020B0604020202020204" pitchFamily="34" charset="0"/>
        <a:buChar char="•"/>
        <a:defRPr sz="7830" kern="1200">
          <a:solidFill>
            <a:schemeClr val="tx1"/>
          </a:solidFill>
          <a:latin typeface="+mn-lt"/>
          <a:ea typeface="+mn-ea"/>
          <a:cs typeface="+mn-cs"/>
        </a:defRPr>
      </a:lvl7pPr>
      <a:lvl8pPr marL="14916150" indent="-994410" algn="l" defTabSz="3977640" rtl="0" eaLnBrk="1" latinLnBrk="0" hangingPunct="1">
        <a:lnSpc>
          <a:spcPct val="90000"/>
        </a:lnSpc>
        <a:spcBef>
          <a:spcPts val="2175"/>
        </a:spcBef>
        <a:buFont typeface="Arial" panose="020B0604020202020204" pitchFamily="34" charset="0"/>
        <a:buChar char="•"/>
        <a:defRPr sz="7830" kern="1200">
          <a:solidFill>
            <a:schemeClr val="tx1"/>
          </a:solidFill>
          <a:latin typeface="+mn-lt"/>
          <a:ea typeface="+mn-ea"/>
          <a:cs typeface="+mn-cs"/>
        </a:defRPr>
      </a:lvl8pPr>
      <a:lvl9pPr marL="16904970" indent="-994410" algn="l" defTabSz="3977640" rtl="0" eaLnBrk="1" latinLnBrk="0" hangingPunct="1">
        <a:lnSpc>
          <a:spcPct val="90000"/>
        </a:lnSpc>
        <a:spcBef>
          <a:spcPts val="2175"/>
        </a:spcBef>
        <a:buFont typeface="Arial" panose="020B0604020202020204" pitchFamily="34" charset="0"/>
        <a:buChar char="•"/>
        <a:defRPr sz="78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77640" rtl="0" eaLnBrk="1" latinLnBrk="0" hangingPunct="1">
        <a:defRPr sz="783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0" algn="l" defTabSz="3977640" rtl="0" eaLnBrk="1" latinLnBrk="0" hangingPunct="1">
        <a:defRPr sz="7830" kern="1200">
          <a:solidFill>
            <a:schemeClr val="tx1"/>
          </a:solidFill>
          <a:latin typeface="+mn-lt"/>
          <a:ea typeface="+mn-ea"/>
          <a:cs typeface="+mn-cs"/>
        </a:defRPr>
      </a:lvl2pPr>
      <a:lvl3pPr marL="3977640" algn="l" defTabSz="3977640" rtl="0" eaLnBrk="1" latinLnBrk="0" hangingPunct="1">
        <a:defRPr sz="7830" kern="1200">
          <a:solidFill>
            <a:schemeClr val="tx1"/>
          </a:solidFill>
          <a:latin typeface="+mn-lt"/>
          <a:ea typeface="+mn-ea"/>
          <a:cs typeface="+mn-cs"/>
        </a:defRPr>
      </a:lvl3pPr>
      <a:lvl4pPr marL="5966460" algn="l" defTabSz="3977640" rtl="0" eaLnBrk="1" latinLnBrk="0" hangingPunct="1">
        <a:defRPr sz="7830" kern="1200">
          <a:solidFill>
            <a:schemeClr val="tx1"/>
          </a:solidFill>
          <a:latin typeface="+mn-lt"/>
          <a:ea typeface="+mn-ea"/>
          <a:cs typeface="+mn-cs"/>
        </a:defRPr>
      </a:lvl4pPr>
      <a:lvl5pPr marL="7955280" algn="l" defTabSz="3977640" rtl="0" eaLnBrk="1" latinLnBrk="0" hangingPunct="1">
        <a:defRPr sz="7830" kern="1200">
          <a:solidFill>
            <a:schemeClr val="tx1"/>
          </a:solidFill>
          <a:latin typeface="+mn-lt"/>
          <a:ea typeface="+mn-ea"/>
          <a:cs typeface="+mn-cs"/>
        </a:defRPr>
      </a:lvl5pPr>
      <a:lvl6pPr marL="9944100" algn="l" defTabSz="3977640" rtl="0" eaLnBrk="1" latinLnBrk="0" hangingPunct="1">
        <a:defRPr sz="7830" kern="1200">
          <a:solidFill>
            <a:schemeClr val="tx1"/>
          </a:solidFill>
          <a:latin typeface="+mn-lt"/>
          <a:ea typeface="+mn-ea"/>
          <a:cs typeface="+mn-cs"/>
        </a:defRPr>
      </a:lvl6pPr>
      <a:lvl7pPr marL="11932920" algn="l" defTabSz="3977640" rtl="0" eaLnBrk="1" latinLnBrk="0" hangingPunct="1">
        <a:defRPr sz="7830" kern="1200">
          <a:solidFill>
            <a:schemeClr val="tx1"/>
          </a:solidFill>
          <a:latin typeface="+mn-lt"/>
          <a:ea typeface="+mn-ea"/>
          <a:cs typeface="+mn-cs"/>
        </a:defRPr>
      </a:lvl7pPr>
      <a:lvl8pPr marL="13921740" algn="l" defTabSz="3977640" rtl="0" eaLnBrk="1" latinLnBrk="0" hangingPunct="1">
        <a:defRPr sz="7830" kern="1200">
          <a:solidFill>
            <a:schemeClr val="tx1"/>
          </a:solidFill>
          <a:latin typeface="+mn-lt"/>
          <a:ea typeface="+mn-ea"/>
          <a:cs typeface="+mn-cs"/>
        </a:defRPr>
      </a:lvl8pPr>
      <a:lvl9pPr marL="15910560" algn="l" defTabSz="3977640" rtl="0" eaLnBrk="1" latinLnBrk="0" hangingPunct="1">
        <a:defRPr sz="78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8554" y="1748519"/>
            <a:ext cx="29509674" cy="3358569"/>
          </a:xfrm>
        </p:spPr>
        <p:txBody>
          <a:bodyPr>
            <a:noAutofit/>
          </a:bodyPr>
          <a:lstStyle/>
          <a:p>
            <a:r>
              <a:rPr lang="en-US" sz="7975" dirty="0">
                <a:solidFill>
                  <a:srgbClr val="4F2683"/>
                </a:solidFill>
                <a:latin typeface="Arial Black" panose="020B0A04020102020204" pitchFamily="34" charset="0"/>
              </a:rPr>
              <a:t>Power Point template for a </a:t>
            </a:r>
            <a:br>
              <a:rPr lang="en-US" sz="7975" dirty="0">
                <a:solidFill>
                  <a:srgbClr val="4F2683"/>
                </a:solidFill>
                <a:latin typeface="Arial Black" panose="020B0A04020102020204" pitchFamily="34" charset="0"/>
              </a:rPr>
            </a:br>
            <a:r>
              <a:rPr lang="en-US" sz="7975" dirty="0">
                <a:solidFill>
                  <a:srgbClr val="4F2683"/>
                </a:solidFill>
                <a:latin typeface="Arial Black" panose="020B0A04020102020204" pitchFamily="34" charset="0"/>
              </a:rPr>
              <a:t>43.5 in. (110.49 cm) x 43.5 in. (110.49 cm) sized poster</a:t>
            </a:r>
            <a:endParaRPr lang="en-US" sz="7975" dirty="0">
              <a:solidFill>
                <a:srgbClr val="4F268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 Point template for a  43.5 in. (110.49 cm) x 43.5 in. (110.49 cm) sized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J. Zimmer</dc:creator>
  <cp:lastModifiedBy>Mitchell J. Zimmer</cp:lastModifiedBy>
  <cp:revision>19</cp:revision>
  <dcterms:created xsi:type="dcterms:W3CDTF">2018-07-04T15:53:28Z</dcterms:created>
  <dcterms:modified xsi:type="dcterms:W3CDTF">2018-07-04T20:37:10Z</dcterms:modified>
</cp:coreProperties>
</file>