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27" d="100"/>
          <a:sy n="27" d="100"/>
        </p:scale>
        <p:origin x="11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5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5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5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F95D-8DC6-4C0C-8634-00E69B4272F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D05B-7C7A-4025-BE3B-EBF9C793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69283"/>
            <a:ext cx="41756848" cy="2769106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rgbClr val="4F2683"/>
                </a:solidFill>
                <a:latin typeface="Arial Black" panose="020B0A04020102020204" pitchFamily="34" charset="0"/>
              </a:rPr>
              <a:t>Western, Western Science and </a:t>
            </a:r>
            <a:r>
              <a:rPr lang="en-US" sz="10000" dirty="0" err="1" smtClean="0">
                <a:solidFill>
                  <a:srgbClr val="4F2683"/>
                </a:solidFill>
                <a:latin typeface="Arial Black" panose="020B0A04020102020204" pitchFamily="34" charset="0"/>
              </a:rPr>
              <a:t>Schulich</a:t>
            </a:r>
            <a:r>
              <a:rPr lang="en-US" sz="10000" dirty="0" smtClean="0">
                <a:solidFill>
                  <a:srgbClr val="4F2683"/>
                </a:solidFill>
                <a:latin typeface="Arial Black" panose="020B0A04020102020204" pitchFamily="34" charset="0"/>
              </a:rPr>
              <a:t> </a:t>
            </a:r>
            <a:r>
              <a:rPr lang="en-US" sz="10000" dirty="0" smtClean="0">
                <a:solidFill>
                  <a:srgbClr val="4F2683"/>
                </a:solidFill>
                <a:latin typeface="Arial Black" panose="020B0A04020102020204" pitchFamily="34" charset="0"/>
              </a:rPr>
              <a:t>School of Medicine &amp; Dentistry logo design elements</a:t>
            </a:r>
            <a:endParaRPr lang="en-US" sz="10000" dirty="0">
              <a:solidFill>
                <a:srgbClr val="4F268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083296"/>
            <a:ext cx="22860000" cy="24835104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15" y="21651721"/>
            <a:ext cx="6949440" cy="22465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942" y="21832566"/>
            <a:ext cx="6967742" cy="22524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22" y="9691085"/>
            <a:ext cx="9177547" cy="22128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963" y="10054135"/>
            <a:ext cx="9195835" cy="22341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27" y="22253464"/>
            <a:ext cx="10058400" cy="1043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292" y="22441929"/>
            <a:ext cx="10058400" cy="1033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893" y="9659418"/>
            <a:ext cx="9183643" cy="22128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841" y="9866739"/>
            <a:ext cx="9692640" cy="23405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386" y="13594459"/>
            <a:ext cx="5586995" cy="64465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489" y="14478624"/>
            <a:ext cx="5571755" cy="64465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6" y="13584356"/>
            <a:ext cx="6065532" cy="64404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152" y="14400298"/>
            <a:ext cx="6065532" cy="64465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645" y="27789036"/>
            <a:ext cx="7342647" cy="23073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30" y="27465235"/>
            <a:ext cx="7342647" cy="23073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259" y="25245524"/>
            <a:ext cx="7315200" cy="66523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88" y="25245524"/>
            <a:ext cx="7342647" cy="66751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59189" y="4895616"/>
            <a:ext cx="4126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logos </a:t>
            </a:r>
            <a:r>
              <a:rPr lang="en-US" sz="5400" dirty="0" smtClean="0"/>
              <a:t>and purple background below </a:t>
            </a:r>
            <a:r>
              <a:rPr lang="en-US" sz="5400" dirty="0" smtClean="0"/>
              <a:t>may be </a:t>
            </a:r>
            <a:r>
              <a:rPr lang="en-US" sz="5400" dirty="0" smtClean="0"/>
              <a:t>copied, </a:t>
            </a:r>
            <a:r>
              <a:rPr lang="en-US" sz="5400" dirty="0" smtClean="0"/>
              <a:t>pasted and </a:t>
            </a:r>
            <a:r>
              <a:rPr lang="en-US" sz="5400" dirty="0" smtClean="0"/>
              <a:t>resized to your needs. This </a:t>
            </a:r>
            <a:r>
              <a:rPr lang="en-US" sz="5400" smtClean="0"/>
              <a:t>slide may also </a:t>
            </a:r>
            <a:r>
              <a:rPr lang="en-US" sz="5400" dirty="0" smtClean="0"/>
              <a:t>act as a template for a 36 in</a:t>
            </a:r>
            <a:r>
              <a:rPr lang="en-US" sz="5400" dirty="0"/>
              <a:t>. (91.44 cm</a:t>
            </a:r>
            <a:r>
              <a:rPr lang="en-US" sz="5400" dirty="0" smtClean="0"/>
              <a:t>) x </a:t>
            </a:r>
            <a:r>
              <a:rPr lang="en-US" sz="5400" dirty="0" smtClean="0"/>
              <a:t>48 </a:t>
            </a:r>
            <a:r>
              <a:rPr lang="en-US" sz="5400" dirty="0"/>
              <a:t>in. (121.92 cm) </a:t>
            </a:r>
            <a:r>
              <a:rPr lang="en-US" sz="5400" dirty="0" smtClean="0"/>
              <a:t>poster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90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57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Western, Western Science and Schulich School of Medicine &amp; Dentistry logo design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J. Zimmer</dc:creator>
  <cp:lastModifiedBy>Mitchell J. Zimmer</cp:lastModifiedBy>
  <cp:revision>10</cp:revision>
  <dcterms:created xsi:type="dcterms:W3CDTF">2018-07-04T15:53:28Z</dcterms:created>
  <dcterms:modified xsi:type="dcterms:W3CDTF">2018-07-04T20:11:42Z</dcterms:modified>
</cp:coreProperties>
</file>