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6576000" cy="19202400"/>
  <p:notesSz cx="6858000" cy="9144000"/>
  <p:defaultTextStyle>
    <a:defPPr>
      <a:defRPr lang="en-US"/>
    </a:defPPr>
    <a:lvl1pPr algn="l" rtl="0" fontAlgn="base">
      <a:spcBef>
        <a:spcPct val="0"/>
      </a:spcBef>
      <a:spcAft>
        <a:spcPct val="0"/>
      </a:spcAft>
      <a:defRPr sz="1500" b="1" kern="1200">
        <a:solidFill>
          <a:schemeClr val="tx1"/>
        </a:solidFill>
        <a:latin typeface="Times New Roman" pitchFamily="18" charset="0"/>
        <a:ea typeface="+mn-ea"/>
        <a:cs typeface="+mn-cs"/>
      </a:defRPr>
    </a:lvl1pPr>
    <a:lvl2pPr marL="457200" algn="l" rtl="0" fontAlgn="base">
      <a:spcBef>
        <a:spcPct val="0"/>
      </a:spcBef>
      <a:spcAft>
        <a:spcPct val="0"/>
      </a:spcAft>
      <a:defRPr sz="1500" b="1" kern="1200">
        <a:solidFill>
          <a:schemeClr val="tx1"/>
        </a:solidFill>
        <a:latin typeface="Times New Roman" pitchFamily="18" charset="0"/>
        <a:ea typeface="+mn-ea"/>
        <a:cs typeface="+mn-cs"/>
      </a:defRPr>
    </a:lvl2pPr>
    <a:lvl3pPr marL="914400" algn="l" rtl="0" fontAlgn="base">
      <a:spcBef>
        <a:spcPct val="0"/>
      </a:spcBef>
      <a:spcAft>
        <a:spcPct val="0"/>
      </a:spcAft>
      <a:defRPr sz="1500" b="1" kern="1200">
        <a:solidFill>
          <a:schemeClr val="tx1"/>
        </a:solidFill>
        <a:latin typeface="Times New Roman" pitchFamily="18" charset="0"/>
        <a:ea typeface="+mn-ea"/>
        <a:cs typeface="+mn-cs"/>
      </a:defRPr>
    </a:lvl3pPr>
    <a:lvl4pPr marL="1371600" algn="l" rtl="0" fontAlgn="base">
      <a:spcBef>
        <a:spcPct val="0"/>
      </a:spcBef>
      <a:spcAft>
        <a:spcPct val="0"/>
      </a:spcAft>
      <a:defRPr sz="1500" b="1" kern="1200">
        <a:solidFill>
          <a:schemeClr val="tx1"/>
        </a:solidFill>
        <a:latin typeface="Times New Roman" pitchFamily="18" charset="0"/>
        <a:ea typeface="+mn-ea"/>
        <a:cs typeface="+mn-cs"/>
      </a:defRPr>
    </a:lvl4pPr>
    <a:lvl5pPr marL="1828800" algn="l" rtl="0" fontAlgn="base">
      <a:spcBef>
        <a:spcPct val="0"/>
      </a:spcBef>
      <a:spcAft>
        <a:spcPct val="0"/>
      </a:spcAft>
      <a:defRPr sz="1500" b="1" kern="1200">
        <a:solidFill>
          <a:schemeClr val="tx1"/>
        </a:solidFill>
        <a:latin typeface="Times New Roman" pitchFamily="18" charset="0"/>
        <a:ea typeface="+mn-ea"/>
        <a:cs typeface="+mn-cs"/>
      </a:defRPr>
    </a:lvl5pPr>
    <a:lvl6pPr marL="2286000" algn="l" defTabSz="914400" rtl="0" eaLnBrk="1" latinLnBrk="0" hangingPunct="1">
      <a:defRPr sz="1500" b="1" kern="1200">
        <a:solidFill>
          <a:schemeClr val="tx1"/>
        </a:solidFill>
        <a:latin typeface="Times New Roman" pitchFamily="18" charset="0"/>
        <a:ea typeface="+mn-ea"/>
        <a:cs typeface="+mn-cs"/>
      </a:defRPr>
    </a:lvl6pPr>
    <a:lvl7pPr marL="2743200" algn="l" defTabSz="914400" rtl="0" eaLnBrk="1" latinLnBrk="0" hangingPunct="1">
      <a:defRPr sz="1500" b="1" kern="1200">
        <a:solidFill>
          <a:schemeClr val="tx1"/>
        </a:solidFill>
        <a:latin typeface="Times New Roman" pitchFamily="18" charset="0"/>
        <a:ea typeface="+mn-ea"/>
        <a:cs typeface="+mn-cs"/>
      </a:defRPr>
    </a:lvl7pPr>
    <a:lvl8pPr marL="3200400" algn="l" defTabSz="914400" rtl="0" eaLnBrk="1" latinLnBrk="0" hangingPunct="1">
      <a:defRPr sz="1500" b="1" kern="1200">
        <a:solidFill>
          <a:schemeClr val="tx1"/>
        </a:solidFill>
        <a:latin typeface="Times New Roman" pitchFamily="18" charset="0"/>
        <a:ea typeface="+mn-ea"/>
        <a:cs typeface="+mn-cs"/>
      </a:defRPr>
    </a:lvl8pPr>
    <a:lvl9pPr marL="3657600" algn="l" defTabSz="914400" rtl="0" eaLnBrk="1" latinLnBrk="0" hangingPunct="1">
      <a:defRPr sz="15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6048">
          <p15:clr>
            <a:srgbClr val="A4A3A4"/>
          </p15:clr>
        </p15:guide>
        <p15:guide id="2" pos="115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hea Knowles"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33CC"/>
    <a:srgbClr val="4D4D4D"/>
    <a:srgbClr val="C40811"/>
    <a:srgbClr val="00149C"/>
    <a:srgbClr val="990033"/>
    <a:srgbClr val="DDDDDD"/>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376" autoAdjust="0"/>
  </p:normalViewPr>
  <p:slideViewPr>
    <p:cSldViewPr snapToObjects="1">
      <p:cViewPr>
        <p:scale>
          <a:sx n="70" d="100"/>
          <a:sy n="70" d="100"/>
        </p:scale>
        <p:origin x="-7709" y="-4786"/>
      </p:cViewPr>
      <p:guideLst>
        <p:guide orient="horz" pos="6048"/>
        <p:guide pos="115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endParaRPr lang="en-US"/>
          </a:p>
        </p:txBody>
      </p:sp>
      <p:sp>
        <p:nvSpPr>
          <p:cNvPr id="3076" name="Rectangle 4"/>
          <p:cNvSpPr>
            <a:spLocks noGrp="1" noRot="1" noChangeAspect="1" noChangeArrowheads="1" noTextEdit="1"/>
          </p:cNvSpPr>
          <p:nvPr>
            <p:ph type="sldImg" idx="2"/>
          </p:nvPr>
        </p:nvSpPr>
        <p:spPr bwMode="auto">
          <a:xfrm>
            <a:off x="163513" y="685800"/>
            <a:ext cx="6530975" cy="34290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pPr>
              <a:defRPr/>
            </a:pPr>
            <a:fld id="{82C8605E-BD9B-433C-8201-0BC64AC7679D}" type="slidenum">
              <a:rPr lang="en-US"/>
              <a:pPr>
                <a:defRPr/>
              </a:pPr>
              <a:t>‹#›</a:t>
            </a:fld>
            <a:endParaRPr lang="en-US"/>
          </a:p>
        </p:txBody>
      </p:sp>
    </p:spTree>
    <p:extLst>
      <p:ext uri="{BB962C8B-B14F-4D97-AF65-F5344CB8AC3E}">
        <p14:creationId xmlns:p14="http://schemas.microsoft.com/office/powerpoint/2010/main" val="6912510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500" b="1">
                <a:solidFill>
                  <a:schemeClr val="tx1"/>
                </a:solidFill>
                <a:latin typeface="Times New Roman" pitchFamily="18" charset="0"/>
              </a:defRPr>
            </a:lvl1pPr>
            <a:lvl2pPr marL="742950" indent="-285750" eaLnBrk="0" hangingPunct="0">
              <a:defRPr sz="1500" b="1">
                <a:solidFill>
                  <a:schemeClr val="tx1"/>
                </a:solidFill>
                <a:latin typeface="Times New Roman" pitchFamily="18" charset="0"/>
              </a:defRPr>
            </a:lvl2pPr>
            <a:lvl3pPr marL="1143000" indent="-228600" eaLnBrk="0" hangingPunct="0">
              <a:defRPr sz="1500" b="1">
                <a:solidFill>
                  <a:schemeClr val="tx1"/>
                </a:solidFill>
                <a:latin typeface="Times New Roman" pitchFamily="18" charset="0"/>
              </a:defRPr>
            </a:lvl3pPr>
            <a:lvl4pPr marL="1600200" indent="-228600" eaLnBrk="0" hangingPunct="0">
              <a:defRPr sz="1500" b="1">
                <a:solidFill>
                  <a:schemeClr val="tx1"/>
                </a:solidFill>
                <a:latin typeface="Times New Roman" pitchFamily="18" charset="0"/>
              </a:defRPr>
            </a:lvl4pPr>
            <a:lvl5pPr marL="2057400" indent="-228600" eaLnBrk="0" hangingPunct="0">
              <a:defRPr sz="1500" b="1">
                <a:solidFill>
                  <a:schemeClr val="tx1"/>
                </a:solidFill>
                <a:latin typeface="Times New Roman" pitchFamily="18" charset="0"/>
              </a:defRPr>
            </a:lvl5pPr>
            <a:lvl6pPr marL="2514600" indent="-228600" eaLnBrk="0" fontAlgn="base" hangingPunct="0">
              <a:spcBef>
                <a:spcPct val="0"/>
              </a:spcBef>
              <a:spcAft>
                <a:spcPct val="0"/>
              </a:spcAft>
              <a:defRPr sz="1500" b="1">
                <a:solidFill>
                  <a:schemeClr val="tx1"/>
                </a:solidFill>
                <a:latin typeface="Times New Roman" pitchFamily="18" charset="0"/>
              </a:defRPr>
            </a:lvl6pPr>
            <a:lvl7pPr marL="2971800" indent="-228600" eaLnBrk="0" fontAlgn="base" hangingPunct="0">
              <a:spcBef>
                <a:spcPct val="0"/>
              </a:spcBef>
              <a:spcAft>
                <a:spcPct val="0"/>
              </a:spcAft>
              <a:defRPr sz="1500" b="1">
                <a:solidFill>
                  <a:schemeClr val="tx1"/>
                </a:solidFill>
                <a:latin typeface="Times New Roman" pitchFamily="18" charset="0"/>
              </a:defRPr>
            </a:lvl7pPr>
            <a:lvl8pPr marL="3429000" indent="-228600" eaLnBrk="0" fontAlgn="base" hangingPunct="0">
              <a:spcBef>
                <a:spcPct val="0"/>
              </a:spcBef>
              <a:spcAft>
                <a:spcPct val="0"/>
              </a:spcAft>
              <a:defRPr sz="1500" b="1">
                <a:solidFill>
                  <a:schemeClr val="tx1"/>
                </a:solidFill>
                <a:latin typeface="Times New Roman" pitchFamily="18" charset="0"/>
              </a:defRPr>
            </a:lvl8pPr>
            <a:lvl9pPr marL="3886200" indent="-228600" eaLnBrk="0" fontAlgn="base" hangingPunct="0">
              <a:spcBef>
                <a:spcPct val="0"/>
              </a:spcBef>
              <a:spcAft>
                <a:spcPct val="0"/>
              </a:spcAft>
              <a:defRPr sz="1500" b="1">
                <a:solidFill>
                  <a:schemeClr val="tx1"/>
                </a:solidFill>
                <a:latin typeface="Times New Roman" pitchFamily="18" charset="0"/>
              </a:defRPr>
            </a:lvl9pPr>
          </a:lstStyle>
          <a:p>
            <a:pPr eaLnBrk="1" hangingPunct="1"/>
            <a:fld id="{765FA6CC-E3DE-4025-8B20-6A16D98D82E5}" type="slidenum">
              <a:rPr lang="en-US" altLang="en-US" sz="1200" b="0" smtClean="0"/>
              <a:pPr eaLnBrk="1" hangingPunct="1"/>
              <a:t>1</a:t>
            </a:fld>
            <a:endParaRPr lang="en-US" altLang="en-US" sz="1200" b="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CA" altLang="en-US"/>
          </a:p>
        </p:txBody>
      </p:sp>
    </p:spTree>
    <p:extLst>
      <p:ext uri="{BB962C8B-B14F-4D97-AF65-F5344CB8AC3E}">
        <p14:creationId xmlns:p14="http://schemas.microsoft.com/office/powerpoint/2010/main" val="2798830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5965825"/>
            <a:ext cx="31089600" cy="4114800"/>
          </a:xfrm>
        </p:spPr>
        <p:txBody>
          <a:bodyPr/>
          <a:lstStyle/>
          <a:p>
            <a:r>
              <a:rPr lang="en-US"/>
              <a:t>Click to edit Master title style</a:t>
            </a:r>
            <a:endParaRPr lang="en-CA"/>
          </a:p>
        </p:txBody>
      </p:sp>
      <p:sp>
        <p:nvSpPr>
          <p:cNvPr id="3" name="Subtitle 2"/>
          <p:cNvSpPr>
            <a:spLocks noGrp="1"/>
          </p:cNvSpPr>
          <p:nvPr>
            <p:ph type="subTitle" idx="1"/>
          </p:nvPr>
        </p:nvSpPr>
        <p:spPr>
          <a:xfrm>
            <a:off x="5486400" y="10880725"/>
            <a:ext cx="25603200" cy="4908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F9AB2E-6C2A-4189-9E9D-C8D43220A73F}" type="slidenum">
              <a:rPr lang="en-US"/>
              <a:pPr>
                <a:defRPr/>
              </a:pPr>
              <a:t>‹#›</a:t>
            </a:fld>
            <a:endParaRPr lang="en-US"/>
          </a:p>
        </p:txBody>
      </p:sp>
    </p:spTree>
    <p:extLst>
      <p:ext uri="{BB962C8B-B14F-4D97-AF65-F5344CB8AC3E}">
        <p14:creationId xmlns:p14="http://schemas.microsoft.com/office/powerpoint/2010/main" val="4102351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C65872-0016-4249-AC3A-F976FD215A95}" type="slidenum">
              <a:rPr lang="en-US"/>
              <a:pPr>
                <a:defRPr/>
              </a:pPr>
              <a:t>‹#›</a:t>
            </a:fld>
            <a:endParaRPr lang="en-US"/>
          </a:p>
        </p:txBody>
      </p:sp>
    </p:spTree>
    <p:extLst>
      <p:ext uri="{BB962C8B-B14F-4D97-AF65-F5344CB8AC3E}">
        <p14:creationId xmlns:p14="http://schemas.microsoft.com/office/powerpoint/2010/main" val="1425975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060400" y="1704975"/>
            <a:ext cx="7772400" cy="153638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2743200" y="1704975"/>
            <a:ext cx="23164800" cy="153638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09075FE-4702-4220-ADDC-527D7A867B67}" type="slidenum">
              <a:rPr lang="en-US"/>
              <a:pPr>
                <a:defRPr/>
              </a:pPr>
              <a:t>‹#›</a:t>
            </a:fld>
            <a:endParaRPr lang="en-US"/>
          </a:p>
        </p:txBody>
      </p:sp>
    </p:spTree>
    <p:extLst>
      <p:ext uri="{BB962C8B-B14F-4D97-AF65-F5344CB8AC3E}">
        <p14:creationId xmlns:p14="http://schemas.microsoft.com/office/powerpoint/2010/main" val="3441052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75B555-C8BD-4267-8F8D-4EE6C48410C6}" type="slidenum">
              <a:rPr lang="en-US"/>
              <a:pPr>
                <a:defRPr/>
              </a:pPr>
              <a:t>‹#›</a:t>
            </a:fld>
            <a:endParaRPr lang="en-US"/>
          </a:p>
        </p:txBody>
      </p:sp>
    </p:spTree>
    <p:extLst>
      <p:ext uri="{BB962C8B-B14F-4D97-AF65-F5344CB8AC3E}">
        <p14:creationId xmlns:p14="http://schemas.microsoft.com/office/powerpoint/2010/main" val="331307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9250" y="12339638"/>
            <a:ext cx="31089600" cy="38131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2889250" y="8139113"/>
            <a:ext cx="31089600" cy="420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C97E60-B60B-43B1-B344-1500AA3B01CB}" type="slidenum">
              <a:rPr lang="en-US"/>
              <a:pPr>
                <a:defRPr/>
              </a:pPr>
              <a:t>‹#›</a:t>
            </a:fld>
            <a:endParaRPr lang="en-US"/>
          </a:p>
        </p:txBody>
      </p:sp>
    </p:spTree>
    <p:extLst>
      <p:ext uri="{BB962C8B-B14F-4D97-AF65-F5344CB8AC3E}">
        <p14:creationId xmlns:p14="http://schemas.microsoft.com/office/powerpoint/2010/main" val="940825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2743200" y="5545138"/>
            <a:ext cx="15468600" cy="11523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18364200" y="5545138"/>
            <a:ext cx="15468600" cy="11523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5991EA3-E2BF-49AF-89EF-43B0CE93A1B3}" type="slidenum">
              <a:rPr lang="en-US"/>
              <a:pPr>
                <a:defRPr/>
              </a:pPr>
              <a:t>‹#›</a:t>
            </a:fld>
            <a:endParaRPr lang="en-US"/>
          </a:p>
        </p:txBody>
      </p:sp>
    </p:spTree>
    <p:extLst>
      <p:ext uri="{BB962C8B-B14F-4D97-AF65-F5344CB8AC3E}">
        <p14:creationId xmlns:p14="http://schemas.microsoft.com/office/powerpoint/2010/main" val="3591500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28800" y="768350"/>
            <a:ext cx="32918400" cy="32004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1828800" y="4298950"/>
            <a:ext cx="16160750"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828800" y="6089650"/>
            <a:ext cx="16160750"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18580100" y="4298950"/>
            <a:ext cx="16167100"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8580100" y="6089650"/>
            <a:ext cx="16167100"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F394C2C-4A63-4D3E-B565-528E8329347B}" type="slidenum">
              <a:rPr lang="en-US"/>
              <a:pPr>
                <a:defRPr/>
              </a:pPr>
              <a:t>‹#›</a:t>
            </a:fld>
            <a:endParaRPr lang="en-US"/>
          </a:p>
        </p:txBody>
      </p:sp>
    </p:spTree>
    <p:extLst>
      <p:ext uri="{BB962C8B-B14F-4D97-AF65-F5344CB8AC3E}">
        <p14:creationId xmlns:p14="http://schemas.microsoft.com/office/powerpoint/2010/main" val="1157352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8F75F08-D7AA-4954-ADE6-A99806107C9F}" type="slidenum">
              <a:rPr lang="en-US"/>
              <a:pPr>
                <a:defRPr/>
              </a:pPr>
              <a:t>‹#›</a:t>
            </a:fld>
            <a:endParaRPr lang="en-US"/>
          </a:p>
        </p:txBody>
      </p:sp>
    </p:spTree>
    <p:extLst>
      <p:ext uri="{BB962C8B-B14F-4D97-AF65-F5344CB8AC3E}">
        <p14:creationId xmlns:p14="http://schemas.microsoft.com/office/powerpoint/2010/main" val="4125328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145B039-A20C-4660-BAEA-ACCBAB49588D}" type="slidenum">
              <a:rPr lang="en-US"/>
              <a:pPr>
                <a:defRPr/>
              </a:pPr>
              <a:t>‹#›</a:t>
            </a:fld>
            <a:endParaRPr lang="en-US"/>
          </a:p>
        </p:txBody>
      </p:sp>
    </p:spTree>
    <p:extLst>
      <p:ext uri="{BB962C8B-B14F-4D97-AF65-F5344CB8AC3E}">
        <p14:creationId xmlns:p14="http://schemas.microsoft.com/office/powerpoint/2010/main" val="1284057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765175"/>
            <a:ext cx="12033250" cy="3252788"/>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14300200" y="765175"/>
            <a:ext cx="20447000" cy="16387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1828800" y="4017963"/>
            <a:ext cx="12033250" cy="131349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5918752-E447-4C89-89F4-5077D244ABE7}" type="slidenum">
              <a:rPr lang="en-US"/>
              <a:pPr>
                <a:defRPr/>
              </a:pPr>
              <a:t>‹#›</a:t>
            </a:fld>
            <a:endParaRPr lang="en-US"/>
          </a:p>
        </p:txBody>
      </p:sp>
    </p:spTree>
    <p:extLst>
      <p:ext uri="{BB962C8B-B14F-4D97-AF65-F5344CB8AC3E}">
        <p14:creationId xmlns:p14="http://schemas.microsoft.com/office/powerpoint/2010/main" val="2528707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69150" y="13441363"/>
            <a:ext cx="21945600" cy="1587500"/>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7169150" y="1716088"/>
            <a:ext cx="21945600" cy="115204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a:p>
        </p:txBody>
      </p:sp>
      <p:sp>
        <p:nvSpPr>
          <p:cNvPr id="4" name="Text Placeholder 3"/>
          <p:cNvSpPr>
            <a:spLocks noGrp="1"/>
          </p:cNvSpPr>
          <p:nvPr>
            <p:ph type="body" sz="half" idx="2"/>
          </p:nvPr>
        </p:nvSpPr>
        <p:spPr>
          <a:xfrm>
            <a:off x="7169150" y="15028863"/>
            <a:ext cx="21945600" cy="2252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E8D185C-FF75-4883-B0DC-0E6AAA6F9A1A}" type="slidenum">
              <a:rPr lang="en-US"/>
              <a:pPr>
                <a:defRPr/>
              </a:pPr>
              <a:t>‹#›</a:t>
            </a:fld>
            <a:endParaRPr lang="en-US"/>
          </a:p>
        </p:txBody>
      </p:sp>
    </p:spTree>
    <p:extLst>
      <p:ext uri="{BB962C8B-B14F-4D97-AF65-F5344CB8AC3E}">
        <p14:creationId xmlns:p14="http://schemas.microsoft.com/office/powerpoint/2010/main" val="2534009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743200" y="1704975"/>
            <a:ext cx="31089600" cy="3200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587760" tIns="293880" rIns="587760" bIns="293880" numCol="1" anchor="ctr" anchorCtr="0" compatLnSpc="1">
            <a:prstTxWarp prst="textNoShape">
              <a:avLst/>
            </a:prstTxWarp>
          </a:bodyPr>
          <a:lstStyle/>
          <a:p>
            <a:pPr lvl="0"/>
            <a:r>
              <a:rPr lang="en-US" altLang="en-US"/>
              <a:t>Click to edit Master title style</a:t>
            </a:r>
          </a:p>
        </p:txBody>
      </p:sp>
      <p:sp>
        <p:nvSpPr>
          <p:cNvPr id="2051" name="Rectangle 3"/>
          <p:cNvSpPr>
            <a:spLocks noGrp="1" noChangeArrowheads="1"/>
          </p:cNvSpPr>
          <p:nvPr>
            <p:ph type="body" idx="1"/>
          </p:nvPr>
        </p:nvSpPr>
        <p:spPr bwMode="auto">
          <a:xfrm>
            <a:off x="2743200" y="5545138"/>
            <a:ext cx="31089600" cy="115236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587760" tIns="293880" rIns="587760" bIns="29388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2743200" y="17497425"/>
            <a:ext cx="7620000" cy="1276350"/>
          </a:xfrm>
          <a:prstGeom prst="rect">
            <a:avLst/>
          </a:prstGeom>
          <a:noFill/>
          <a:ln w="9525">
            <a:noFill/>
            <a:miter lim="800000"/>
            <a:headEnd/>
            <a:tailEnd/>
          </a:ln>
          <a:effectLst/>
        </p:spPr>
        <p:txBody>
          <a:bodyPr vert="horz" wrap="square" lIns="587760" tIns="293880" rIns="587760" bIns="293880" numCol="1" anchor="t" anchorCtr="0" compatLnSpc="1">
            <a:prstTxWarp prst="textNoShape">
              <a:avLst/>
            </a:prstTxWarp>
          </a:bodyPr>
          <a:lstStyle>
            <a:lvl1pPr>
              <a:defRPr sz="9000" b="0"/>
            </a:lvl1pPr>
          </a:lstStyle>
          <a:p>
            <a:pPr>
              <a:defRPr/>
            </a:pPr>
            <a:endParaRPr lang="en-US"/>
          </a:p>
        </p:txBody>
      </p:sp>
      <p:sp>
        <p:nvSpPr>
          <p:cNvPr id="1029" name="Rectangle 5"/>
          <p:cNvSpPr>
            <a:spLocks noGrp="1" noChangeArrowheads="1"/>
          </p:cNvSpPr>
          <p:nvPr>
            <p:ph type="ftr" sz="quarter" idx="3"/>
          </p:nvPr>
        </p:nvSpPr>
        <p:spPr bwMode="auto">
          <a:xfrm>
            <a:off x="12496800" y="17497425"/>
            <a:ext cx="11582400" cy="1276350"/>
          </a:xfrm>
          <a:prstGeom prst="rect">
            <a:avLst/>
          </a:prstGeom>
          <a:noFill/>
          <a:ln w="9525">
            <a:noFill/>
            <a:miter lim="800000"/>
            <a:headEnd/>
            <a:tailEnd/>
          </a:ln>
          <a:effectLst/>
        </p:spPr>
        <p:txBody>
          <a:bodyPr vert="horz" wrap="square" lIns="587760" tIns="293880" rIns="587760" bIns="293880" numCol="1" anchor="t" anchorCtr="0" compatLnSpc="1">
            <a:prstTxWarp prst="textNoShape">
              <a:avLst/>
            </a:prstTxWarp>
          </a:bodyPr>
          <a:lstStyle>
            <a:lvl1pPr algn="ctr">
              <a:defRPr sz="9000" b="0"/>
            </a:lvl1pPr>
          </a:lstStyle>
          <a:p>
            <a:pPr>
              <a:defRPr/>
            </a:pPr>
            <a:endParaRPr lang="en-US"/>
          </a:p>
        </p:txBody>
      </p:sp>
      <p:sp>
        <p:nvSpPr>
          <p:cNvPr id="1030" name="Rectangle 6"/>
          <p:cNvSpPr>
            <a:spLocks noGrp="1" noChangeArrowheads="1"/>
          </p:cNvSpPr>
          <p:nvPr>
            <p:ph type="sldNum" sz="quarter" idx="4"/>
          </p:nvPr>
        </p:nvSpPr>
        <p:spPr bwMode="auto">
          <a:xfrm>
            <a:off x="26212800" y="17497425"/>
            <a:ext cx="7620000" cy="1276350"/>
          </a:xfrm>
          <a:prstGeom prst="rect">
            <a:avLst/>
          </a:prstGeom>
          <a:noFill/>
          <a:ln w="9525">
            <a:noFill/>
            <a:miter lim="800000"/>
            <a:headEnd/>
            <a:tailEnd/>
          </a:ln>
          <a:effectLst/>
        </p:spPr>
        <p:txBody>
          <a:bodyPr vert="horz" wrap="square" lIns="587760" tIns="293880" rIns="587760" bIns="293880" numCol="1" anchor="t" anchorCtr="0" compatLnSpc="1">
            <a:prstTxWarp prst="textNoShape">
              <a:avLst/>
            </a:prstTxWarp>
          </a:bodyPr>
          <a:lstStyle>
            <a:lvl1pPr algn="r">
              <a:defRPr sz="9000" b="0"/>
            </a:lvl1pPr>
          </a:lstStyle>
          <a:p>
            <a:pPr>
              <a:defRPr/>
            </a:pPr>
            <a:fld id="{7509B622-6AF5-48B1-BEC9-6DBCCFEBB9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876925" rtl="0" eaLnBrk="0" fontAlgn="base" hangingPunct="0">
        <a:spcBef>
          <a:spcPct val="0"/>
        </a:spcBef>
        <a:spcAft>
          <a:spcPct val="0"/>
        </a:spcAft>
        <a:defRPr sz="28200">
          <a:solidFill>
            <a:schemeClr val="tx2"/>
          </a:solidFill>
          <a:latin typeface="+mj-lt"/>
          <a:ea typeface="+mj-ea"/>
          <a:cs typeface="+mj-cs"/>
        </a:defRPr>
      </a:lvl1pPr>
      <a:lvl2pPr algn="ctr" defTabSz="5876925" rtl="0" eaLnBrk="0" fontAlgn="base" hangingPunct="0">
        <a:spcBef>
          <a:spcPct val="0"/>
        </a:spcBef>
        <a:spcAft>
          <a:spcPct val="0"/>
        </a:spcAft>
        <a:defRPr sz="28200">
          <a:solidFill>
            <a:schemeClr val="tx2"/>
          </a:solidFill>
          <a:latin typeface="Times New Roman" pitchFamily="18" charset="0"/>
        </a:defRPr>
      </a:lvl2pPr>
      <a:lvl3pPr algn="ctr" defTabSz="5876925" rtl="0" eaLnBrk="0" fontAlgn="base" hangingPunct="0">
        <a:spcBef>
          <a:spcPct val="0"/>
        </a:spcBef>
        <a:spcAft>
          <a:spcPct val="0"/>
        </a:spcAft>
        <a:defRPr sz="28200">
          <a:solidFill>
            <a:schemeClr val="tx2"/>
          </a:solidFill>
          <a:latin typeface="Times New Roman" pitchFamily="18" charset="0"/>
        </a:defRPr>
      </a:lvl3pPr>
      <a:lvl4pPr algn="ctr" defTabSz="5876925" rtl="0" eaLnBrk="0" fontAlgn="base" hangingPunct="0">
        <a:spcBef>
          <a:spcPct val="0"/>
        </a:spcBef>
        <a:spcAft>
          <a:spcPct val="0"/>
        </a:spcAft>
        <a:defRPr sz="28200">
          <a:solidFill>
            <a:schemeClr val="tx2"/>
          </a:solidFill>
          <a:latin typeface="Times New Roman" pitchFamily="18" charset="0"/>
        </a:defRPr>
      </a:lvl4pPr>
      <a:lvl5pPr algn="ctr" defTabSz="5876925" rtl="0" eaLnBrk="0" fontAlgn="base" hangingPunct="0">
        <a:spcBef>
          <a:spcPct val="0"/>
        </a:spcBef>
        <a:spcAft>
          <a:spcPct val="0"/>
        </a:spcAft>
        <a:defRPr sz="28200">
          <a:solidFill>
            <a:schemeClr val="tx2"/>
          </a:solidFill>
          <a:latin typeface="Times New Roman" pitchFamily="18" charset="0"/>
        </a:defRPr>
      </a:lvl5pPr>
      <a:lvl6pPr marL="457200" algn="ctr" defTabSz="5876925" rtl="0" fontAlgn="base">
        <a:spcBef>
          <a:spcPct val="0"/>
        </a:spcBef>
        <a:spcAft>
          <a:spcPct val="0"/>
        </a:spcAft>
        <a:defRPr sz="28200">
          <a:solidFill>
            <a:schemeClr val="tx2"/>
          </a:solidFill>
          <a:latin typeface="Times New Roman" pitchFamily="18" charset="0"/>
        </a:defRPr>
      </a:lvl6pPr>
      <a:lvl7pPr marL="914400" algn="ctr" defTabSz="5876925" rtl="0" fontAlgn="base">
        <a:spcBef>
          <a:spcPct val="0"/>
        </a:spcBef>
        <a:spcAft>
          <a:spcPct val="0"/>
        </a:spcAft>
        <a:defRPr sz="28200">
          <a:solidFill>
            <a:schemeClr val="tx2"/>
          </a:solidFill>
          <a:latin typeface="Times New Roman" pitchFamily="18" charset="0"/>
        </a:defRPr>
      </a:lvl7pPr>
      <a:lvl8pPr marL="1371600" algn="ctr" defTabSz="5876925" rtl="0" fontAlgn="base">
        <a:spcBef>
          <a:spcPct val="0"/>
        </a:spcBef>
        <a:spcAft>
          <a:spcPct val="0"/>
        </a:spcAft>
        <a:defRPr sz="28200">
          <a:solidFill>
            <a:schemeClr val="tx2"/>
          </a:solidFill>
          <a:latin typeface="Times New Roman" pitchFamily="18" charset="0"/>
        </a:defRPr>
      </a:lvl8pPr>
      <a:lvl9pPr marL="1828800" algn="ctr" defTabSz="5876925" rtl="0" fontAlgn="base">
        <a:spcBef>
          <a:spcPct val="0"/>
        </a:spcBef>
        <a:spcAft>
          <a:spcPct val="0"/>
        </a:spcAft>
        <a:defRPr sz="28200">
          <a:solidFill>
            <a:schemeClr val="tx2"/>
          </a:solidFill>
          <a:latin typeface="Times New Roman" pitchFamily="18" charset="0"/>
        </a:defRPr>
      </a:lvl9pPr>
    </p:titleStyle>
    <p:bodyStyle>
      <a:lvl1pPr marL="2203450" indent="-2203450" algn="l" defTabSz="5876925" rtl="0" eaLnBrk="0" fontAlgn="base" hangingPunct="0">
        <a:spcBef>
          <a:spcPct val="20000"/>
        </a:spcBef>
        <a:spcAft>
          <a:spcPct val="0"/>
        </a:spcAft>
        <a:buChar char="•"/>
        <a:defRPr sz="20600">
          <a:solidFill>
            <a:schemeClr val="tx1"/>
          </a:solidFill>
          <a:latin typeface="+mn-lt"/>
          <a:ea typeface="+mn-ea"/>
          <a:cs typeface="+mn-cs"/>
        </a:defRPr>
      </a:lvl1pPr>
      <a:lvl2pPr marL="4775200" indent="-1836738" algn="l" defTabSz="5876925" rtl="0" eaLnBrk="0" fontAlgn="base" hangingPunct="0">
        <a:spcBef>
          <a:spcPct val="20000"/>
        </a:spcBef>
        <a:spcAft>
          <a:spcPct val="0"/>
        </a:spcAft>
        <a:buChar char="–"/>
        <a:defRPr sz="18000">
          <a:solidFill>
            <a:schemeClr val="tx1"/>
          </a:solidFill>
          <a:latin typeface="+mn-lt"/>
        </a:defRPr>
      </a:lvl2pPr>
      <a:lvl3pPr marL="7346950" indent="-1470025" algn="l" defTabSz="5876925" rtl="0" eaLnBrk="0" fontAlgn="base" hangingPunct="0">
        <a:spcBef>
          <a:spcPct val="20000"/>
        </a:spcBef>
        <a:spcAft>
          <a:spcPct val="0"/>
        </a:spcAft>
        <a:buChar char="•"/>
        <a:defRPr sz="15400">
          <a:solidFill>
            <a:schemeClr val="tx1"/>
          </a:solidFill>
          <a:latin typeface="+mn-lt"/>
        </a:defRPr>
      </a:lvl3pPr>
      <a:lvl4pPr marL="10287000" indent="-1471613" algn="l" defTabSz="5876925" rtl="0" eaLnBrk="0" fontAlgn="base" hangingPunct="0">
        <a:spcBef>
          <a:spcPct val="20000"/>
        </a:spcBef>
        <a:spcAft>
          <a:spcPct val="0"/>
        </a:spcAft>
        <a:buChar char="–"/>
        <a:defRPr sz="12900">
          <a:solidFill>
            <a:schemeClr val="tx1"/>
          </a:solidFill>
          <a:latin typeface="+mn-lt"/>
        </a:defRPr>
      </a:lvl4pPr>
      <a:lvl5pPr marL="13223875" indent="-1468438" algn="l" defTabSz="5876925" rtl="0" eaLnBrk="0" fontAlgn="base" hangingPunct="0">
        <a:spcBef>
          <a:spcPct val="20000"/>
        </a:spcBef>
        <a:spcAft>
          <a:spcPct val="0"/>
        </a:spcAft>
        <a:buChar char="»"/>
        <a:defRPr sz="12900">
          <a:solidFill>
            <a:schemeClr val="tx1"/>
          </a:solidFill>
          <a:latin typeface="+mn-lt"/>
        </a:defRPr>
      </a:lvl5pPr>
      <a:lvl6pPr marL="13681075" indent="-1468438" algn="l" defTabSz="5876925" rtl="0" fontAlgn="base">
        <a:spcBef>
          <a:spcPct val="20000"/>
        </a:spcBef>
        <a:spcAft>
          <a:spcPct val="0"/>
        </a:spcAft>
        <a:buChar char="»"/>
        <a:defRPr sz="12900">
          <a:solidFill>
            <a:schemeClr val="tx1"/>
          </a:solidFill>
          <a:latin typeface="+mn-lt"/>
        </a:defRPr>
      </a:lvl6pPr>
      <a:lvl7pPr marL="14138275" indent="-1468438" algn="l" defTabSz="5876925" rtl="0" fontAlgn="base">
        <a:spcBef>
          <a:spcPct val="20000"/>
        </a:spcBef>
        <a:spcAft>
          <a:spcPct val="0"/>
        </a:spcAft>
        <a:buChar char="»"/>
        <a:defRPr sz="12900">
          <a:solidFill>
            <a:schemeClr val="tx1"/>
          </a:solidFill>
          <a:latin typeface="+mn-lt"/>
        </a:defRPr>
      </a:lvl7pPr>
      <a:lvl8pPr marL="14595475" indent="-1468438" algn="l" defTabSz="5876925" rtl="0" fontAlgn="base">
        <a:spcBef>
          <a:spcPct val="20000"/>
        </a:spcBef>
        <a:spcAft>
          <a:spcPct val="0"/>
        </a:spcAft>
        <a:buChar char="»"/>
        <a:defRPr sz="12900">
          <a:solidFill>
            <a:schemeClr val="tx1"/>
          </a:solidFill>
          <a:latin typeface="+mn-lt"/>
        </a:defRPr>
      </a:lvl8pPr>
      <a:lvl9pPr marL="15052675" indent="-1468438" algn="l" defTabSz="5876925" rtl="0" fontAlgn="base">
        <a:spcBef>
          <a:spcPct val="20000"/>
        </a:spcBef>
        <a:spcAft>
          <a:spcPct val="0"/>
        </a:spcAft>
        <a:buChar char="»"/>
        <a:defRPr sz="12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image" Target="../media/image1.jpeg"/><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1034" name="Rectangle 135"/>
          <p:cNvSpPr>
            <a:spLocks noChangeArrowheads="1"/>
          </p:cNvSpPr>
          <p:nvPr/>
        </p:nvSpPr>
        <p:spPr bwMode="auto">
          <a:xfrm>
            <a:off x="18703201" y="5562599"/>
            <a:ext cx="8725975" cy="13354672"/>
          </a:xfrm>
          <a:prstGeom prst="rect">
            <a:avLst/>
          </a:prstGeom>
          <a:solidFill>
            <a:srgbClr val="DDDDDD"/>
          </a:solidFill>
          <a:ln w="9525">
            <a:noFill/>
            <a:miter lim="800000"/>
            <a:headEnd/>
            <a:tailEnd/>
          </a:ln>
        </p:spPr>
        <p:txBody>
          <a:bodyPr wrap="none" anchor="ctr"/>
          <a:lstStyle>
            <a:lvl1pPr eaLnBrk="0" hangingPunct="0">
              <a:defRPr sz="1500" b="1">
                <a:solidFill>
                  <a:schemeClr val="tx1"/>
                </a:solidFill>
                <a:latin typeface="Times New Roman" pitchFamily="18" charset="0"/>
              </a:defRPr>
            </a:lvl1pPr>
            <a:lvl2pPr marL="742950" indent="-285750" eaLnBrk="0" hangingPunct="0">
              <a:defRPr sz="1500" b="1">
                <a:solidFill>
                  <a:schemeClr val="tx1"/>
                </a:solidFill>
                <a:latin typeface="Times New Roman" pitchFamily="18" charset="0"/>
              </a:defRPr>
            </a:lvl2pPr>
            <a:lvl3pPr marL="1143000" indent="-228600" eaLnBrk="0" hangingPunct="0">
              <a:defRPr sz="1500" b="1">
                <a:solidFill>
                  <a:schemeClr val="tx1"/>
                </a:solidFill>
                <a:latin typeface="Times New Roman" pitchFamily="18" charset="0"/>
              </a:defRPr>
            </a:lvl3pPr>
            <a:lvl4pPr marL="1600200" indent="-228600" eaLnBrk="0" hangingPunct="0">
              <a:defRPr sz="1500" b="1">
                <a:solidFill>
                  <a:schemeClr val="tx1"/>
                </a:solidFill>
                <a:latin typeface="Times New Roman" pitchFamily="18" charset="0"/>
              </a:defRPr>
            </a:lvl4pPr>
            <a:lvl5pPr marL="2057400" indent="-228600" eaLnBrk="0" hangingPunct="0">
              <a:defRPr sz="1500" b="1">
                <a:solidFill>
                  <a:schemeClr val="tx1"/>
                </a:solidFill>
                <a:latin typeface="Times New Roman" pitchFamily="18" charset="0"/>
              </a:defRPr>
            </a:lvl5pPr>
            <a:lvl6pPr marL="2514600" indent="-228600" eaLnBrk="0" fontAlgn="base" hangingPunct="0">
              <a:spcBef>
                <a:spcPct val="0"/>
              </a:spcBef>
              <a:spcAft>
                <a:spcPct val="0"/>
              </a:spcAft>
              <a:defRPr sz="1500" b="1">
                <a:solidFill>
                  <a:schemeClr val="tx1"/>
                </a:solidFill>
                <a:latin typeface="Times New Roman" pitchFamily="18" charset="0"/>
              </a:defRPr>
            </a:lvl6pPr>
            <a:lvl7pPr marL="2971800" indent="-228600" eaLnBrk="0" fontAlgn="base" hangingPunct="0">
              <a:spcBef>
                <a:spcPct val="0"/>
              </a:spcBef>
              <a:spcAft>
                <a:spcPct val="0"/>
              </a:spcAft>
              <a:defRPr sz="1500" b="1">
                <a:solidFill>
                  <a:schemeClr val="tx1"/>
                </a:solidFill>
                <a:latin typeface="Times New Roman" pitchFamily="18" charset="0"/>
              </a:defRPr>
            </a:lvl7pPr>
            <a:lvl8pPr marL="3429000" indent="-228600" eaLnBrk="0" fontAlgn="base" hangingPunct="0">
              <a:spcBef>
                <a:spcPct val="0"/>
              </a:spcBef>
              <a:spcAft>
                <a:spcPct val="0"/>
              </a:spcAft>
              <a:defRPr sz="1500" b="1">
                <a:solidFill>
                  <a:schemeClr val="tx1"/>
                </a:solidFill>
                <a:latin typeface="Times New Roman" pitchFamily="18" charset="0"/>
              </a:defRPr>
            </a:lvl8pPr>
            <a:lvl9pPr marL="3886200" indent="-228600" eaLnBrk="0" fontAlgn="base" hangingPunct="0">
              <a:spcBef>
                <a:spcPct val="0"/>
              </a:spcBef>
              <a:spcAft>
                <a:spcPct val="0"/>
              </a:spcAft>
              <a:defRPr sz="1500" b="1">
                <a:solidFill>
                  <a:schemeClr val="tx1"/>
                </a:solidFill>
                <a:latin typeface="Times New Roman" pitchFamily="18" charset="0"/>
              </a:defRPr>
            </a:lvl9pPr>
          </a:lstStyle>
          <a:p>
            <a:pPr eaLnBrk="1" hangingPunct="1"/>
            <a:endParaRPr lang="en-CA" altLang="en-US" dirty="0"/>
          </a:p>
        </p:txBody>
      </p:sp>
      <p:sp>
        <p:nvSpPr>
          <p:cNvPr id="16" name="Rectangle 135">
            <a:extLst>
              <a:ext uri="{FF2B5EF4-FFF2-40B4-BE49-F238E27FC236}">
                <a16:creationId xmlns:a16="http://schemas.microsoft.com/office/drawing/2014/main" id="{6CC2D797-88B0-2E75-A3A6-75FB617FF1D2}"/>
              </a:ext>
            </a:extLst>
          </p:cNvPr>
          <p:cNvSpPr>
            <a:spLocks noChangeArrowheads="1"/>
          </p:cNvSpPr>
          <p:nvPr/>
        </p:nvSpPr>
        <p:spPr bwMode="auto">
          <a:xfrm>
            <a:off x="584233" y="15697205"/>
            <a:ext cx="8611292" cy="3220066"/>
          </a:xfrm>
          <a:prstGeom prst="rect">
            <a:avLst/>
          </a:prstGeom>
          <a:solidFill>
            <a:srgbClr val="DDDDDD"/>
          </a:solidFill>
          <a:ln w="9525">
            <a:noFill/>
            <a:miter lim="800000"/>
            <a:headEnd/>
            <a:tailEnd/>
          </a:ln>
        </p:spPr>
        <p:txBody>
          <a:bodyPr wrap="none" anchor="ctr"/>
          <a:lstStyle>
            <a:lvl1pPr eaLnBrk="0" hangingPunct="0">
              <a:defRPr sz="1500" b="1">
                <a:solidFill>
                  <a:schemeClr val="tx1"/>
                </a:solidFill>
                <a:latin typeface="Times New Roman" pitchFamily="18" charset="0"/>
              </a:defRPr>
            </a:lvl1pPr>
            <a:lvl2pPr marL="742950" indent="-285750" eaLnBrk="0" hangingPunct="0">
              <a:defRPr sz="1500" b="1">
                <a:solidFill>
                  <a:schemeClr val="tx1"/>
                </a:solidFill>
                <a:latin typeface="Times New Roman" pitchFamily="18" charset="0"/>
              </a:defRPr>
            </a:lvl2pPr>
            <a:lvl3pPr marL="1143000" indent="-228600" eaLnBrk="0" hangingPunct="0">
              <a:defRPr sz="1500" b="1">
                <a:solidFill>
                  <a:schemeClr val="tx1"/>
                </a:solidFill>
                <a:latin typeface="Times New Roman" pitchFamily="18" charset="0"/>
              </a:defRPr>
            </a:lvl3pPr>
            <a:lvl4pPr marL="1600200" indent="-228600" eaLnBrk="0" hangingPunct="0">
              <a:defRPr sz="1500" b="1">
                <a:solidFill>
                  <a:schemeClr val="tx1"/>
                </a:solidFill>
                <a:latin typeface="Times New Roman" pitchFamily="18" charset="0"/>
              </a:defRPr>
            </a:lvl4pPr>
            <a:lvl5pPr marL="2057400" indent="-228600" eaLnBrk="0" hangingPunct="0">
              <a:defRPr sz="1500" b="1">
                <a:solidFill>
                  <a:schemeClr val="tx1"/>
                </a:solidFill>
                <a:latin typeface="Times New Roman" pitchFamily="18" charset="0"/>
              </a:defRPr>
            </a:lvl5pPr>
            <a:lvl6pPr marL="2514600" indent="-228600" eaLnBrk="0" fontAlgn="base" hangingPunct="0">
              <a:spcBef>
                <a:spcPct val="0"/>
              </a:spcBef>
              <a:spcAft>
                <a:spcPct val="0"/>
              </a:spcAft>
              <a:defRPr sz="1500" b="1">
                <a:solidFill>
                  <a:schemeClr val="tx1"/>
                </a:solidFill>
                <a:latin typeface="Times New Roman" pitchFamily="18" charset="0"/>
              </a:defRPr>
            </a:lvl6pPr>
            <a:lvl7pPr marL="2971800" indent="-228600" eaLnBrk="0" fontAlgn="base" hangingPunct="0">
              <a:spcBef>
                <a:spcPct val="0"/>
              </a:spcBef>
              <a:spcAft>
                <a:spcPct val="0"/>
              </a:spcAft>
              <a:defRPr sz="1500" b="1">
                <a:solidFill>
                  <a:schemeClr val="tx1"/>
                </a:solidFill>
                <a:latin typeface="Times New Roman" pitchFamily="18" charset="0"/>
              </a:defRPr>
            </a:lvl7pPr>
            <a:lvl8pPr marL="3429000" indent="-228600" eaLnBrk="0" fontAlgn="base" hangingPunct="0">
              <a:spcBef>
                <a:spcPct val="0"/>
              </a:spcBef>
              <a:spcAft>
                <a:spcPct val="0"/>
              </a:spcAft>
              <a:defRPr sz="1500" b="1">
                <a:solidFill>
                  <a:schemeClr val="tx1"/>
                </a:solidFill>
                <a:latin typeface="Times New Roman" pitchFamily="18" charset="0"/>
              </a:defRPr>
            </a:lvl8pPr>
            <a:lvl9pPr marL="3886200" indent="-228600" eaLnBrk="0" fontAlgn="base" hangingPunct="0">
              <a:spcBef>
                <a:spcPct val="0"/>
              </a:spcBef>
              <a:spcAft>
                <a:spcPct val="0"/>
              </a:spcAft>
              <a:defRPr sz="1500" b="1">
                <a:solidFill>
                  <a:schemeClr val="tx1"/>
                </a:solidFill>
                <a:latin typeface="Times New Roman" pitchFamily="18" charset="0"/>
              </a:defRPr>
            </a:lvl9pPr>
          </a:lstStyle>
          <a:p>
            <a:pPr eaLnBrk="1" hangingPunct="1"/>
            <a:endParaRPr lang="en-CA" altLang="en-US" dirty="0"/>
          </a:p>
        </p:txBody>
      </p:sp>
      <p:sp>
        <p:nvSpPr>
          <p:cNvPr id="90" name="Rectangle 138">
            <a:extLst>
              <a:ext uri="{FF2B5EF4-FFF2-40B4-BE49-F238E27FC236}">
                <a16:creationId xmlns:a16="http://schemas.microsoft.com/office/drawing/2014/main" id="{EE6B140A-44B3-4A5C-BAE6-562237418A2D}"/>
              </a:ext>
            </a:extLst>
          </p:cNvPr>
          <p:cNvSpPr>
            <a:spLocks noChangeArrowheads="1"/>
          </p:cNvSpPr>
          <p:nvPr/>
        </p:nvSpPr>
        <p:spPr bwMode="auto">
          <a:xfrm>
            <a:off x="19121421" y="5755964"/>
            <a:ext cx="8030628" cy="6163979"/>
          </a:xfrm>
          <a:prstGeom prst="rect">
            <a:avLst/>
          </a:prstGeom>
          <a:solidFill>
            <a:srgbClr val="FFFFFF"/>
          </a:solidFill>
          <a:ln w="9525">
            <a:noFill/>
            <a:miter lim="800000"/>
            <a:headEnd/>
            <a:tailEnd/>
          </a:ln>
        </p:spPr>
        <p:txBody>
          <a:bodyPr wrap="none" anchor="ctr"/>
          <a:lstStyle>
            <a:lvl1pPr eaLnBrk="0" hangingPunct="0">
              <a:defRPr sz="1500" b="1">
                <a:solidFill>
                  <a:schemeClr val="tx1"/>
                </a:solidFill>
                <a:latin typeface="Times New Roman" pitchFamily="18" charset="0"/>
              </a:defRPr>
            </a:lvl1pPr>
            <a:lvl2pPr marL="742950" indent="-285750" eaLnBrk="0" hangingPunct="0">
              <a:defRPr sz="1500" b="1">
                <a:solidFill>
                  <a:schemeClr val="tx1"/>
                </a:solidFill>
                <a:latin typeface="Times New Roman" pitchFamily="18" charset="0"/>
              </a:defRPr>
            </a:lvl2pPr>
            <a:lvl3pPr marL="1143000" indent="-228600" eaLnBrk="0" hangingPunct="0">
              <a:defRPr sz="1500" b="1">
                <a:solidFill>
                  <a:schemeClr val="tx1"/>
                </a:solidFill>
                <a:latin typeface="Times New Roman" pitchFamily="18" charset="0"/>
              </a:defRPr>
            </a:lvl3pPr>
            <a:lvl4pPr marL="1600200" indent="-228600" eaLnBrk="0" hangingPunct="0">
              <a:defRPr sz="1500" b="1">
                <a:solidFill>
                  <a:schemeClr val="tx1"/>
                </a:solidFill>
                <a:latin typeface="Times New Roman" pitchFamily="18" charset="0"/>
              </a:defRPr>
            </a:lvl4pPr>
            <a:lvl5pPr marL="2057400" indent="-228600" eaLnBrk="0" hangingPunct="0">
              <a:defRPr sz="1500" b="1">
                <a:solidFill>
                  <a:schemeClr val="tx1"/>
                </a:solidFill>
                <a:latin typeface="Times New Roman" pitchFamily="18" charset="0"/>
              </a:defRPr>
            </a:lvl5pPr>
            <a:lvl6pPr marL="2514600" indent="-228600" eaLnBrk="0" fontAlgn="base" hangingPunct="0">
              <a:spcBef>
                <a:spcPct val="0"/>
              </a:spcBef>
              <a:spcAft>
                <a:spcPct val="0"/>
              </a:spcAft>
              <a:defRPr sz="1500" b="1">
                <a:solidFill>
                  <a:schemeClr val="tx1"/>
                </a:solidFill>
                <a:latin typeface="Times New Roman" pitchFamily="18" charset="0"/>
              </a:defRPr>
            </a:lvl6pPr>
            <a:lvl7pPr marL="2971800" indent="-228600" eaLnBrk="0" fontAlgn="base" hangingPunct="0">
              <a:spcBef>
                <a:spcPct val="0"/>
              </a:spcBef>
              <a:spcAft>
                <a:spcPct val="0"/>
              </a:spcAft>
              <a:defRPr sz="1500" b="1">
                <a:solidFill>
                  <a:schemeClr val="tx1"/>
                </a:solidFill>
                <a:latin typeface="Times New Roman" pitchFamily="18" charset="0"/>
              </a:defRPr>
            </a:lvl7pPr>
            <a:lvl8pPr marL="3429000" indent="-228600" eaLnBrk="0" fontAlgn="base" hangingPunct="0">
              <a:spcBef>
                <a:spcPct val="0"/>
              </a:spcBef>
              <a:spcAft>
                <a:spcPct val="0"/>
              </a:spcAft>
              <a:defRPr sz="1500" b="1">
                <a:solidFill>
                  <a:schemeClr val="tx1"/>
                </a:solidFill>
                <a:latin typeface="Times New Roman" pitchFamily="18" charset="0"/>
              </a:defRPr>
            </a:lvl8pPr>
            <a:lvl9pPr marL="3886200" indent="-228600" eaLnBrk="0" fontAlgn="base" hangingPunct="0">
              <a:spcBef>
                <a:spcPct val="0"/>
              </a:spcBef>
              <a:spcAft>
                <a:spcPct val="0"/>
              </a:spcAft>
              <a:defRPr sz="1500" b="1">
                <a:solidFill>
                  <a:schemeClr val="tx1"/>
                </a:solidFill>
                <a:latin typeface="Times New Roman" pitchFamily="18" charset="0"/>
              </a:defRPr>
            </a:lvl9pPr>
          </a:lstStyle>
          <a:p>
            <a:pPr eaLnBrk="1" hangingPunct="1"/>
            <a:endParaRPr lang="en-CA" altLang="en-US"/>
          </a:p>
        </p:txBody>
      </p:sp>
      <p:sp>
        <p:nvSpPr>
          <p:cNvPr id="9" name="Rectangle 135">
            <a:extLst>
              <a:ext uri="{FF2B5EF4-FFF2-40B4-BE49-F238E27FC236}">
                <a16:creationId xmlns:a16="http://schemas.microsoft.com/office/drawing/2014/main" id="{F085F764-A850-22A2-105D-A46B7D6598E0}"/>
              </a:ext>
            </a:extLst>
          </p:cNvPr>
          <p:cNvSpPr>
            <a:spLocks noChangeArrowheads="1"/>
          </p:cNvSpPr>
          <p:nvPr/>
        </p:nvSpPr>
        <p:spPr bwMode="auto">
          <a:xfrm>
            <a:off x="27776686" y="17678402"/>
            <a:ext cx="8326022" cy="1236648"/>
          </a:xfrm>
          <a:prstGeom prst="rect">
            <a:avLst/>
          </a:prstGeom>
          <a:solidFill>
            <a:srgbClr val="DDDDDD"/>
          </a:solidFill>
          <a:ln w="9525">
            <a:noFill/>
            <a:miter lim="800000"/>
            <a:headEnd/>
            <a:tailEnd/>
          </a:ln>
        </p:spPr>
        <p:txBody>
          <a:bodyPr wrap="none" anchor="ctr"/>
          <a:lstStyle>
            <a:lvl1pPr eaLnBrk="0" hangingPunct="0">
              <a:defRPr sz="1500" b="1">
                <a:solidFill>
                  <a:schemeClr val="tx1"/>
                </a:solidFill>
                <a:latin typeface="Times New Roman" pitchFamily="18" charset="0"/>
              </a:defRPr>
            </a:lvl1pPr>
            <a:lvl2pPr marL="742950" indent="-285750" eaLnBrk="0" hangingPunct="0">
              <a:defRPr sz="1500" b="1">
                <a:solidFill>
                  <a:schemeClr val="tx1"/>
                </a:solidFill>
                <a:latin typeface="Times New Roman" pitchFamily="18" charset="0"/>
              </a:defRPr>
            </a:lvl2pPr>
            <a:lvl3pPr marL="1143000" indent="-228600" eaLnBrk="0" hangingPunct="0">
              <a:defRPr sz="1500" b="1">
                <a:solidFill>
                  <a:schemeClr val="tx1"/>
                </a:solidFill>
                <a:latin typeface="Times New Roman" pitchFamily="18" charset="0"/>
              </a:defRPr>
            </a:lvl3pPr>
            <a:lvl4pPr marL="1600200" indent="-228600" eaLnBrk="0" hangingPunct="0">
              <a:defRPr sz="1500" b="1">
                <a:solidFill>
                  <a:schemeClr val="tx1"/>
                </a:solidFill>
                <a:latin typeface="Times New Roman" pitchFamily="18" charset="0"/>
              </a:defRPr>
            </a:lvl4pPr>
            <a:lvl5pPr marL="2057400" indent="-228600" eaLnBrk="0" hangingPunct="0">
              <a:defRPr sz="1500" b="1">
                <a:solidFill>
                  <a:schemeClr val="tx1"/>
                </a:solidFill>
                <a:latin typeface="Times New Roman" pitchFamily="18" charset="0"/>
              </a:defRPr>
            </a:lvl5pPr>
            <a:lvl6pPr marL="2514600" indent="-228600" eaLnBrk="0" fontAlgn="base" hangingPunct="0">
              <a:spcBef>
                <a:spcPct val="0"/>
              </a:spcBef>
              <a:spcAft>
                <a:spcPct val="0"/>
              </a:spcAft>
              <a:defRPr sz="1500" b="1">
                <a:solidFill>
                  <a:schemeClr val="tx1"/>
                </a:solidFill>
                <a:latin typeface="Times New Roman" pitchFamily="18" charset="0"/>
              </a:defRPr>
            </a:lvl6pPr>
            <a:lvl7pPr marL="2971800" indent="-228600" eaLnBrk="0" fontAlgn="base" hangingPunct="0">
              <a:spcBef>
                <a:spcPct val="0"/>
              </a:spcBef>
              <a:spcAft>
                <a:spcPct val="0"/>
              </a:spcAft>
              <a:defRPr sz="1500" b="1">
                <a:solidFill>
                  <a:schemeClr val="tx1"/>
                </a:solidFill>
                <a:latin typeface="Times New Roman" pitchFamily="18" charset="0"/>
              </a:defRPr>
            </a:lvl7pPr>
            <a:lvl8pPr marL="3429000" indent="-228600" eaLnBrk="0" fontAlgn="base" hangingPunct="0">
              <a:spcBef>
                <a:spcPct val="0"/>
              </a:spcBef>
              <a:spcAft>
                <a:spcPct val="0"/>
              </a:spcAft>
              <a:defRPr sz="1500" b="1">
                <a:solidFill>
                  <a:schemeClr val="tx1"/>
                </a:solidFill>
                <a:latin typeface="Times New Roman" pitchFamily="18" charset="0"/>
              </a:defRPr>
            </a:lvl8pPr>
            <a:lvl9pPr marL="3886200" indent="-228600" eaLnBrk="0" fontAlgn="base" hangingPunct="0">
              <a:spcBef>
                <a:spcPct val="0"/>
              </a:spcBef>
              <a:spcAft>
                <a:spcPct val="0"/>
              </a:spcAft>
              <a:defRPr sz="1500" b="1">
                <a:solidFill>
                  <a:schemeClr val="tx1"/>
                </a:solidFill>
                <a:latin typeface="Times New Roman" pitchFamily="18" charset="0"/>
              </a:defRPr>
            </a:lvl9pPr>
          </a:lstStyle>
          <a:p>
            <a:pPr eaLnBrk="1" hangingPunct="1"/>
            <a:endParaRPr lang="en-CA" altLang="en-US"/>
          </a:p>
        </p:txBody>
      </p:sp>
      <p:sp>
        <p:nvSpPr>
          <p:cNvPr id="1033" name="Rectangle 138"/>
          <p:cNvSpPr>
            <a:spLocks noChangeArrowheads="1"/>
          </p:cNvSpPr>
          <p:nvPr/>
        </p:nvSpPr>
        <p:spPr bwMode="auto">
          <a:xfrm>
            <a:off x="27827460" y="5561626"/>
            <a:ext cx="8264021" cy="6557694"/>
          </a:xfrm>
          <a:prstGeom prst="rect">
            <a:avLst/>
          </a:prstGeom>
          <a:solidFill>
            <a:srgbClr val="DDDDDD"/>
          </a:solidFill>
          <a:ln w="9525">
            <a:noFill/>
            <a:miter lim="800000"/>
            <a:headEnd/>
            <a:tailEnd/>
          </a:ln>
        </p:spPr>
        <p:txBody>
          <a:bodyPr wrap="none" anchor="ctr"/>
          <a:lstStyle>
            <a:lvl1pPr eaLnBrk="0" hangingPunct="0">
              <a:defRPr sz="1500" b="1">
                <a:solidFill>
                  <a:schemeClr val="tx1"/>
                </a:solidFill>
                <a:latin typeface="Times New Roman" pitchFamily="18" charset="0"/>
              </a:defRPr>
            </a:lvl1pPr>
            <a:lvl2pPr marL="742950" indent="-285750" eaLnBrk="0" hangingPunct="0">
              <a:defRPr sz="1500" b="1">
                <a:solidFill>
                  <a:schemeClr val="tx1"/>
                </a:solidFill>
                <a:latin typeface="Times New Roman" pitchFamily="18" charset="0"/>
              </a:defRPr>
            </a:lvl2pPr>
            <a:lvl3pPr marL="1143000" indent="-228600" eaLnBrk="0" hangingPunct="0">
              <a:defRPr sz="1500" b="1">
                <a:solidFill>
                  <a:schemeClr val="tx1"/>
                </a:solidFill>
                <a:latin typeface="Times New Roman" pitchFamily="18" charset="0"/>
              </a:defRPr>
            </a:lvl3pPr>
            <a:lvl4pPr marL="1600200" indent="-228600" eaLnBrk="0" hangingPunct="0">
              <a:defRPr sz="1500" b="1">
                <a:solidFill>
                  <a:schemeClr val="tx1"/>
                </a:solidFill>
                <a:latin typeface="Times New Roman" pitchFamily="18" charset="0"/>
              </a:defRPr>
            </a:lvl4pPr>
            <a:lvl5pPr marL="2057400" indent="-228600" eaLnBrk="0" hangingPunct="0">
              <a:defRPr sz="1500" b="1">
                <a:solidFill>
                  <a:schemeClr val="tx1"/>
                </a:solidFill>
                <a:latin typeface="Times New Roman" pitchFamily="18" charset="0"/>
              </a:defRPr>
            </a:lvl5pPr>
            <a:lvl6pPr marL="2514600" indent="-228600" eaLnBrk="0" fontAlgn="base" hangingPunct="0">
              <a:spcBef>
                <a:spcPct val="0"/>
              </a:spcBef>
              <a:spcAft>
                <a:spcPct val="0"/>
              </a:spcAft>
              <a:defRPr sz="1500" b="1">
                <a:solidFill>
                  <a:schemeClr val="tx1"/>
                </a:solidFill>
                <a:latin typeface="Times New Roman" pitchFamily="18" charset="0"/>
              </a:defRPr>
            </a:lvl6pPr>
            <a:lvl7pPr marL="2971800" indent="-228600" eaLnBrk="0" fontAlgn="base" hangingPunct="0">
              <a:spcBef>
                <a:spcPct val="0"/>
              </a:spcBef>
              <a:spcAft>
                <a:spcPct val="0"/>
              </a:spcAft>
              <a:defRPr sz="1500" b="1">
                <a:solidFill>
                  <a:schemeClr val="tx1"/>
                </a:solidFill>
                <a:latin typeface="Times New Roman" pitchFamily="18" charset="0"/>
              </a:defRPr>
            </a:lvl7pPr>
            <a:lvl8pPr marL="3429000" indent="-228600" eaLnBrk="0" fontAlgn="base" hangingPunct="0">
              <a:spcBef>
                <a:spcPct val="0"/>
              </a:spcBef>
              <a:spcAft>
                <a:spcPct val="0"/>
              </a:spcAft>
              <a:defRPr sz="1500" b="1">
                <a:solidFill>
                  <a:schemeClr val="tx1"/>
                </a:solidFill>
                <a:latin typeface="Times New Roman" pitchFamily="18" charset="0"/>
              </a:defRPr>
            </a:lvl8pPr>
            <a:lvl9pPr marL="3886200" indent="-228600" eaLnBrk="0" fontAlgn="base" hangingPunct="0">
              <a:spcBef>
                <a:spcPct val="0"/>
              </a:spcBef>
              <a:spcAft>
                <a:spcPct val="0"/>
              </a:spcAft>
              <a:defRPr sz="1500" b="1">
                <a:solidFill>
                  <a:schemeClr val="tx1"/>
                </a:solidFill>
                <a:latin typeface="Times New Roman" pitchFamily="18" charset="0"/>
              </a:defRPr>
            </a:lvl9pPr>
          </a:lstStyle>
          <a:p>
            <a:pPr eaLnBrk="1" hangingPunct="1"/>
            <a:endParaRPr lang="en-CA" altLang="en-US"/>
          </a:p>
        </p:txBody>
      </p:sp>
      <p:sp>
        <p:nvSpPr>
          <p:cNvPr id="86" name="Rectangle 138"/>
          <p:cNvSpPr>
            <a:spLocks noChangeArrowheads="1"/>
          </p:cNvSpPr>
          <p:nvPr/>
        </p:nvSpPr>
        <p:spPr bwMode="auto">
          <a:xfrm>
            <a:off x="28116564" y="5769596"/>
            <a:ext cx="7664098" cy="6150347"/>
          </a:xfrm>
          <a:prstGeom prst="rect">
            <a:avLst/>
          </a:prstGeom>
          <a:solidFill>
            <a:srgbClr val="FFFFFF"/>
          </a:solidFill>
          <a:ln w="9525">
            <a:noFill/>
            <a:miter lim="800000"/>
            <a:headEnd/>
            <a:tailEnd/>
          </a:ln>
        </p:spPr>
        <p:txBody>
          <a:bodyPr wrap="none" anchor="ctr"/>
          <a:lstStyle>
            <a:lvl1pPr eaLnBrk="0" hangingPunct="0">
              <a:defRPr sz="1500" b="1">
                <a:solidFill>
                  <a:schemeClr val="tx1"/>
                </a:solidFill>
                <a:latin typeface="Times New Roman" pitchFamily="18" charset="0"/>
              </a:defRPr>
            </a:lvl1pPr>
            <a:lvl2pPr marL="742950" indent="-285750" eaLnBrk="0" hangingPunct="0">
              <a:defRPr sz="1500" b="1">
                <a:solidFill>
                  <a:schemeClr val="tx1"/>
                </a:solidFill>
                <a:latin typeface="Times New Roman" pitchFamily="18" charset="0"/>
              </a:defRPr>
            </a:lvl2pPr>
            <a:lvl3pPr marL="1143000" indent="-228600" eaLnBrk="0" hangingPunct="0">
              <a:defRPr sz="1500" b="1">
                <a:solidFill>
                  <a:schemeClr val="tx1"/>
                </a:solidFill>
                <a:latin typeface="Times New Roman" pitchFamily="18" charset="0"/>
              </a:defRPr>
            </a:lvl3pPr>
            <a:lvl4pPr marL="1600200" indent="-228600" eaLnBrk="0" hangingPunct="0">
              <a:defRPr sz="1500" b="1">
                <a:solidFill>
                  <a:schemeClr val="tx1"/>
                </a:solidFill>
                <a:latin typeface="Times New Roman" pitchFamily="18" charset="0"/>
              </a:defRPr>
            </a:lvl4pPr>
            <a:lvl5pPr marL="2057400" indent="-228600" eaLnBrk="0" hangingPunct="0">
              <a:defRPr sz="1500" b="1">
                <a:solidFill>
                  <a:schemeClr val="tx1"/>
                </a:solidFill>
                <a:latin typeface="Times New Roman" pitchFamily="18" charset="0"/>
              </a:defRPr>
            </a:lvl5pPr>
            <a:lvl6pPr marL="2514600" indent="-228600" eaLnBrk="0" fontAlgn="base" hangingPunct="0">
              <a:spcBef>
                <a:spcPct val="0"/>
              </a:spcBef>
              <a:spcAft>
                <a:spcPct val="0"/>
              </a:spcAft>
              <a:defRPr sz="1500" b="1">
                <a:solidFill>
                  <a:schemeClr val="tx1"/>
                </a:solidFill>
                <a:latin typeface="Times New Roman" pitchFamily="18" charset="0"/>
              </a:defRPr>
            </a:lvl6pPr>
            <a:lvl7pPr marL="2971800" indent="-228600" eaLnBrk="0" fontAlgn="base" hangingPunct="0">
              <a:spcBef>
                <a:spcPct val="0"/>
              </a:spcBef>
              <a:spcAft>
                <a:spcPct val="0"/>
              </a:spcAft>
              <a:defRPr sz="1500" b="1">
                <a:solidFill>
                  <a:schemeClr val="tx1"/>
                </a:solidFill>
                <a:latin typeface="Times New Roman" pitchFamily="18" charset="0"/>
              </a:defRPr>
            </a:lvl7pPr>
            <a:lvl8pPr marL="3429000" indent="-228600" eaLnBrk="0" fontAlgn="base" hangingPunct="0">
              <a:spcBef>
                <a:spcPct val="0"/>
              </a:spcBef>
              <a:spcAft>
                <a:spcPct val="0"/>
              </a:spcAft>
              <a:defRPr sz="1500" b="1">
                <a:solidFill>
                  <a:schemeClr val="tx1"/>
                </a:solidFill>
                <a:latin typeface="Times New Roman" pitchFamily="18" charset="0"/>
              </a:defRPr>
            </a:lvl8pPr>
            <a:lvl9pPr marL="3886200" indent="-228600" eaLnBrk="0" fontAlgn="base" hangingPunct="0">
              <a:spcBef>
                <a:spcPct val="0"/>
              </a:spcBef>
              <a:spcAft>
                <a:spcPct val="0"/>
              </a:spcAft>
              <a:defRPr sz="1500" b="1">
                <a:solidFill>
                  <a:schemeClr val="tx1"/>
                </a:solidFill>
                <a:latin typeface="Times New Roman" pitchFamily="18" charset="0"/>
              </a:defRPr>
            </a:lvl9pPr>
          </a:lstStyle>
          <a:p>
            <a:pPr eaLnBrk="1" hangingPunct="1"/>
            <a:endParaRPr lang="en-CA" altLang="en-US"/>
          </a:p>
        </p:txBody>
      </p:sp>
      <p:sp>
        <p:nvSpPr>
          <p:cNvPr id="62" name="Rectangle 135"/>
          <p:cNvSpPr>
            <a:spLocks noChangeArrowheads="1"/>
          </p:cNvSpPr>
          <p:nvPr/>
        </p:nvSpPr>
        <p:spPr bwMode="auto">
          <a:xfrm>
            <a:off x="584232" y="9558770"/>
            <a:ext cx="8611292" cy="6246011"/>
          </a:xfrm>
          <a:prstGeom prst="rect">
            <a:avLst/>
          </a:prstGeom>
          <a:solidFill>
            <a:srgbClr val="DDDDDD"/>
          </a:solidFill>
          <a:ln w="9525">
            <a:noFill/>
            <a:miter lim="800000"/>
            <a:headEnd/>
            <a:tailEnd/>
          </a:ln>
        </p:spPr>
        <p:txBody>
          <a:bodyPr wrap="none" anchor="ctr"/>
          <a:lstStyle>
            <a:lvl1pPr eaLnBrk="0" hangingPunct="0">
              <a:defRPr sz="1500" b="1">
                <a:solidFill>
                  <a:schemeClr val="tx1"/>
                </a:solidFill>
                <a:latin typeface="Times New Roman" pitchFamily="18" charset="0"/>
              </a:defRPr>
            </a:lvl1pPr>
            <a:lvl2pPr marL="742950" indent="-285750" eaLnBrk="0" hangingPunct="0">
              <a:defRPr sz="1500" b="1">
                <a:solidFill>
                  <a:schemeClr val="tx1"/>
                </a:solidFill>
                <a:latin typeface="Times New Roman" pitchFamily="18" charset="0"/>
              </a:defRPr>
            </a:lvl2pPr>
            <a:lvl3pPr marL="1143000" indent="-228600" eaLnBrk="0" hangingPunct="0">
              <a:defRPr sz="1500" b="1">
                <a:solidFill>
                  <a:schemeClr val="tx1"/>
                </a:solidFill>
                <a:latin typeface="Times New Roman" pitchFamily="18" charset="0"/>
              </a:defRPr>
            </a:lvl3pPr>
            <a:lvl4pPr marL="1600200" indent="-228600" eaLnBrk="0" hangingPunct="0">
              <a:defRPr sz="1500" b="1">
                <a:solidFill>
                  <a:schemeClr val="tx1"/>
                </a:solidFill>
                <a:latin typeface="Times New Roman" pitchFamily="18" charset="0"/>
              </a:defRPr>
            </a:lvl4pPr>
            <a:lvl5pPr marL="2057400" indent="-228600" eaLnBrk="0" hangingPunct="0">
              <a:defRPr sz="1500" b="1">
                <a:solidFill>
                  <a:schemeClr val="tx1"/>
                </a:solidFill>
                <a:latin typeface="Times New Roman" pitchFamily="18" charset="0"/>
              </a:defRPr>
            </a:lvl5pPr>
            <a:lvl6pPr marL="2514600" indent="-228600" eaLnBrk="0" fontAlgn="base" hangingPunct="0">
              <a:spcBef>
                <a:spcPct val="0"/>
              </a:spcBef>
              <a:spcAft>
                <a:spcPct val="0"/>
              </a:spcAft>
              <a:defRPr sz="1500" b="1">
                <a:solidFill>
                  <a:schemeClr val="tx1"/>
                </a:solidFill>
                <a:latin typeface="Times New Roman" pitchFamily="18" charset="0"/>
              </a:defRPr>
            </a:lvl6pPr>
            <a:lvl7pPr marL="2971800" indent="-228600" eaLnBrk="0" fontAlgn="base" hangingPunct="0">
              <a:spcBef>
                <a:spcPct val="0"/>
              </a:spcBef>
              <a:spcAft>
                <a:spcPct val="0"/>
              </a:spcAft>
              <a:defRPr sz="1500" b="1">
                <a:solidFill>
                  <a:schemeClr val="tx1"/>
                </a:solidFill>
                <a:latin typeface="Times New Roman" pitchFamily="18" charset="0"/>
              </a:defRPr>
            </a:lvl7pPr>
            <a:lvl8pPr marL="3429000" indent="-228600" eaLnBrk="0" fontAlgn="base" hangingPunct="0">
              <a:spcBef>
                <a:spcPct val="0"/>
              </a:spcBef>
              <a:spcAft>
                <a:spcPct val="0"/>
              </a:spcAft>
              <a:defRPr sz="1500" b="1">
                <a:solidFill>
                  <a:schemeClr val="tx1"/>
                </a:solidFill>
                <a:latin typeface="Times New Roman" pitchFamily="18" charset="0"/>
              </a:defRPr>
            </a:lvl8pPr>
            <a:lvl9pPr marL="3886200" indent="-228600" eaLnBrk="0" fontAlgn="base" hangingPunct="0">
              <a:spcBef>
                <a:spcPct val="0"/>
              </a:spcBef>
              <a:spcAft>
                <a:spcPct val="0"/>
              </a:spcAft>
              <a:defRPr sz="1500" b="1">
                <a:solidFill>
                  <a:schemeClr val="tx1"/>
                </a:solidFill>
                <a:latin typeface="Times New Roman" pitchFamily="18" charset="0"/>
              </a:defRPr>
            </a:lvl9pPr>
          </a:lstStyle>
          <a:p>
            <a:pPr eaLnBrk="1" hangingPunct="1"/>
            <a:endParaRPr lang="en-CA" altLang="en-US"/>
          </a:p>
        </p:txBody>
      </p:sp>
      <p:sp>
        <p:nvSpPr>
          <p:cNvPr id="65" name="Rectangle 135"/>
          <p:cNvSpPr>
            <a:spLocks noChangeArrowheads="1"/>
          </p:cNvSpPr>
          <p:nvPr/>
        </p:nvSpPr>
        <p:spPr bwMode="auto">
          <a:xfrm>
            <a:off x="9556218" y="5562600"/>
            <a:ext cx="8701951" cy="13354671"/>
          </a:xfrm>
          <a:prstGeom prst="rect">
            <a:avLst/>
          </a:prstGeom>
          <a:solidFill>
            <a:srgbClr val="DDDDDD"/>
          </a:solidFill>
          <a:ln w="9525">
            <a:noFill/>
            <a:miter lim="800000"/>
            <a:headEnd/>
            <a:tailEnd/>
          </a:ln>
        </p:spPr>
        <p:txBody>
          <a:bodyPr wrap="none" anchor="ctr"/>
          <a:lstStyle>
            <a:lvl1pPr eaLnBrk="0" hangingPunct="0">
              <a:defRPr sz="1500" b="1">
                <a:solidFill>
                  <a:schemeClr val="tx1"/>
                </a:solidFill>
                <a:latin typeface="Times New Roman" pitchFamily="18" charset="0"/>
              </a:defRPr>
            </a:lvl1pPr>
            <a:lvl2pPr marL="742950" indent="-285750" eaLnBrk="0" hangingPunct="0">
              <a:defRPr sz="1500" b="1">
                <a:solidFill>
                  <a:schemeClr val="tx1"/>
                </a:solidFill>
                <a:latin typeface="Times New Roman" pitchFamily="18" charset="0"/>
              </a:defRPr>
            </a:lvl2pPr>
            <a:lvl3pPr marL="1143000" indent="-228600" eaLnBrk="0" hangingPunct="0">
              <a:defRPr sz="1500" b="1">
                <a:solidFill>
                  <a:schemeClr val="tx1"/>
                </a:solidFill>
                <a:latin typeface="Times New Roman" pitchFamily="18" charset="0"/>
              </a:defRPr>
            </a:lvl3pPr>
            <a:lvl4pPr marL="1600200" indent="-228600" eaLnBrk="0" hangingPunct="0">
              <a:defRPr sz="1500" b="1">
                <a:solidFill>
                  <a:schemeClr val="tx1"/>
                </a:solidFill>
                <a:latin typeface="Times New Roman" pitchFamily="18" charset="0"/>
              </a:defRPr>
            </a:lvl4pPr>
            <a:lvl5pPr marL="2057400" indent="-228600" eaLnBrk="0" hangingPunct="0">
              <a:defRPr sz="1500" b="1">
                <a:solidFill>
                  <a:schemeClr val="tx1"/>
                </a:solidFill>
                <a:latin typeface="Times New Roman" pitchFamily="18" charset="0"/>
              </a:defRPr>
            </a:lvl5pPr>
            <a:lvl6pPr marL="2514600" indent="-228600" eaLnBrk="0" fontAlgn="base" hangingPunct="0">
              <a:spcBef>
                <a:spcPct val="0"/>
              </a:spcBef>
              <a:spcAft>
                <a:spcPct val="0"/>
              </a:spcAft>
              <a:defRPr sz="1500" b="1">
                <a:solidFill>
                  <a:schemeClr val="tx1"/>
                </a:solidFill>
                <a:latin typeface="Times New Roman" pitchFamily="18" charset="0"/>
              </a:defRPr>
            </a:lvl6pPr>
            <a:lvl7pPr marL="2971800" indent="-228600" eaLnBrk="0" fontAlgn="base" hangingPunct="0">
              <a:spcBef>
                <a:spcPct val="0"/>
              </a:spcBef>
              <a:spcAft>
                <a:spcPct val="0"/>
              </a:spcAft>
              <a:defRPr sz="1500" b="1">
                <a:solidFill>
                  <a:schemeClr val="tx1"/>
                </a:solidFill>
                <a:latin typeface="Times New Roman" pitchFamily="18" charset="0"/>
              </a:defRPr>
            </a:lvl7pPr>
            <a:lvl8pPr marL="3429000" indent="-228600" eaLnBrk="0" fontAlgn="base" hangingPunct="0">
              <a:spcBef>
                <a:spcPct val="0"/>
              </a:spcBef>
              <a:spcAft>
                <a:spcPct val="0"/>
              </a:spcAft>
              <a:defRPr sz="1500" b="1">
                <a:solidFill>
                  <a:schemeClr val="tx1"/>
                </a:solidFill>
                <a:latin typeface="Times New Roman" pitchFamily="18" charset="0"/>
              </a:defRPr>
            </a:lvl8pPr>
            <a:lvl9pPr marL="3886200" indent="-228600" eaLnBrk="0" fontAlgn="base" hangingPunct="0">
              <a:spcBef>
                <a:spcPct val="0"/>
              </a:spcBef>
              <a:spcAft>
                <a:spcPct val="0"/>
              </a:spcAft>
              <a:defRPr sz="1500" b="1">
                <a:solidFill>
                  <a:schemeClr val="tx1"/>
                </a:solidFill>
                <a:latin typeface="Times New Roman" pitchFamily="18" charset="0"/>
              </a:defRPr>
            </a:lvl9pPr>
          </a:lstStyle>
          <a:p>
            <a:pPr eaLnBrk="1" hangingPunct="1"/>
            <a:endParaRPr lang="en-CA" altLang="en-US"/>
          </a:p>
        </p:txBody>
      </p:sp>
      <p:sp>
        <p:nvSpPr>
          <p:cNvPr id="74" name="Rectangle 138"/>
          <p:cNvSpPr>
            <a:spLocks noChangeArrowheads="1"/>
          </p:cNvSpPr>
          <p:nvPr/>
        </p:nvSpPr>
        <p:spPr bwMode="auto">
          <a:xfrm>
            <a:off x="9799388" y="5734049"/>
            <a:ext cx="8020050" cy="6445290"/>
          </a:xfrm>
          <a:prstGeom prst="rect">
            <a:avLst/>
          </a:prstGeom>
          <a:solidFill>
            <a:srgbClr val="FFFFFF"/>
          </a:solidFill>
          <a:ln w="9525">
            <a:noFill/>
            <a:miter lim="800000"/>
            <a:headEnd/>
            <a:tailEnd/>
          </a:ln>
        </p:spPr>
        <p:txBody>
          <a:bodyPr wrap="none" anchor="ctr"/>
          <a:lstStyle>
            <a:lvl1pPr eaLnBrk="0" hangingPunct="0">
              <a:defRPr sz="1500" b="1">
                <a:solidFill>
                  <a:schemeClr val="tx1"/>
                </a:solidFill>
                <a:latin typeface="Times New Roman" pitchFamily="18" charset="0"/>
              </a:defRPr>
            </a:lvl1pPr>
            <a:lvl2pPr marL="742950" indent="-285750" eaLnBrk="0" hangingPunct="0">
              <a:defRPr sz="1500" b="1">
                <a:solidFill>
                  <a:schemeClr val="tx1"/>
                </a:solidFill>
                <a:latin typeface="Times New Roman" pitchFamily="18" charset="0"/>
              </a:defRPr>
            </a:lvl2pPr>
            <a:lvl3pPr marL="1143000" indent="-228600" eaLnBrk="0" hangingPunct="0">
              <a:defRPr sz="1500" b="1">
                <a:solidFill>
                  <a:schemeClr val="tx1"/>
                </a:solidFill>
                <a:latin typeface="Times New Roman" pitchFamily="18" charset="0"/>
              </a:defRPr>
            </a:lvl3pPr>
            <a:lvl4pPr marL="1600200" indent="-228600" eaLnBrk="0" hangingPunct="0">
              <a:defRPr sz="1500" b="1">
                <a:solidFill>
                  <a:schemeClr val="tx1"/>
                </a:solidFill>
                <a:latin typeface="Times New Roman" pitchFamily="18" charset="0"/>
              </a:defRPr>
            </a:lvl4pPr>
            <a:lvl5pPr marL="2057400" indent="-228600" eaLnBrk="0" hangingPunct="0">
              <a:defRPr sz="1500" b="1">
                <a:solidFill>
                  <a:schemeClr val="tx1"/>
                </a:solidFill>
                <a:latin typeface="Times New Roman" pitchFamily="18" charset="0"/>
              </a:defRPr>
            </a:lvl5pPr>
            <a:lvl6pPr marL="2514600" indent="-228600" eaLnBrk="0" fontAlgn="base" hangingPunct="0">
              <a:spcBef>
                <a:spcPct val="0"/>
              </a:spcBef>
              <a:spcAft>
                <a:spcPct val="0"/>
              </a:spcAft>
              <a:defRPr sz="1500" b="1">
                <a:solidFill>
                  <a:schemeClr val="tx1"/>
                </a:solidFill>
                <a:latin typeface="Times New Roman" pitchFamily="18" charset="0"/>
              </a:defRPr>
            </a:lvl6pPr>
            <a:lvl7pPr marL="2971800" indent="-228600" eaLnBrk="0" fontAlgn="base" hangingPunct="0">
              <a:spcBef>
                <a:spcPct val="0"/>
              </a:spcBef>
              <a:spcAft>
                <a:spcPct val="0"/>
              </a:spcAft>
              <a:defRPr sz="1500" b="1">
                <a:solidFill>
                  <a:schemeClr val="tx1"/>
                </a:solidFill>
                <a:latin typeface="Times New Roman" pitchFamily="18" charset="0"/>
              </a:defRPr>
            </a:lvl7pPr>
            <a:lvl8pPr marL="3429000" indent="-228600" eaLnBrk="0" fontAlgn="base" hangingPunct="0">
              <a:spcBef>
                <a:spcPct val="0"/>
              </a:spcBef>
              <a:spcAft>
                <a:spcPct val="0"/>
              </a:spcAft>
              <a:defRPr sz="1500" b="1">
                <a:solidFill>
                  <a:schemeClr val="tx1"/>
                </a:solidFill>
                <a:latin typeface="Times New Roman" pitchFamily="18" charset="0"/>
              </a:defRPr>
            </a:lvl8pPr>
            <a:lvl9pPr marL="3886200" indent="-228600" eaLnBrk="0" fontAlgn="base" hangingPunct="0">
              <a:spcBef>
                <a:spcPct val="0"/>
              </a:spcBef>
              <a:spcAft>
                <a:spcPct val="0"/>
              </a:spcAft>
              <a:defRPr sz="1500" b="1">
                <a:solidFill>
                  <a:schemeClr val="tx1"/>
                </a:solidFill>
                <a:latin typeface="Times New Roman" pitchFamily="18" charset="0"/>
              </a:defRPr>
            </a:lvl9pPr>
          </a:lstStyle>
          <a:p>
            <a:pPr eaLnBrk="1" hangingPunct="1"/>
            <a:endParaRPr lang="en-CA" altLang="en-US"/>
          </a:p>
        </p:txBody>
      </p:sp>
      <p:sp>
        <p:nvSpPr>
          <p:cNvPr id="67" name="Rectangle 138"/>
          <p:cNvSpPr>
            <a:spLocks noChangeArrowheads="1"/>
          </p:cNvSpPr>
          <p:nvPr/>
        </p:nvSpPr>
        <p:spPr bwMode="auto">
          <a:xfrm>
            <a:off x="27776686" y="13343065"/>
            <a:ext cx="8326022" cy="4120657"/>
          </a:xfrm>
          <a:prstGeom prst="rect">
            <a:avLst/>
          </a:prstGeom>
          <a:solidFill>
            <a:srgbClr val="DDDDDD"/>
          </a:solidFill>
          <a:ln w="9525">
            <a:noFill/>
            <a:miter lim="800000"/>
            <a:headEnd/>
            <a:tailEnd/>
          </a:ln>
        </p:spPr>
        <p:txBody>
          <a:bodyPr wrap="none" anchor="ctr"/>
          <a:lstStyle>
            <a:lvl1pPr eaLnBrk="0" hangingPunct="0">
              <a:defRPr sz="1500" b="1">
                <a:solidFill>
                  <a:schemeClr val="tx1"/>
                </a:solidFill>
                <a:latin typeface="Times New Roman" pitchFamily="18" charset="0"/>
              </a:defRPr>
            </a:lvl1pPr>
            <a:lvl2pPr marL="742950" indent="-285750" eaLnBrk="0" hangingPunct="0">
              <a:defRPr sz="1500" b="1">
                <a:solidFill>
                  <a:schemeClr val="tx1"/>
                </a:solidFill>
                <a:latin typeface="Times New Roman" pitchFamily="18" charset="0"/>
              </a:defRPr>
            </a:lvl2pPr>
            <a:lvl3pPr marL="1143000" indent="-228600" eaLnBrk="0" hangingPunct="0">
              <a:defRPr sz="1500" b="1">
                <a:solidFill>
                  <a:schemeClr val="tx1"/>
                </a:solidFill>
                <a:latin typeface="Times New Roman" pitchFamily="18" charset="0"/>
              </a:defRPr>
            </a:lvl3pPr>
            <a:lvl4pPr marL="1600200" indent="-228600" eaLnBrk="0" hangingPunct="0">
              <a:defRPr sz="1500" b="1">
                <a:solidFill>
                  <a:schemeClr val="tx1"/>
                </a:solidFill>
                <a:latin typeface="Times New Roman" pitchFamily="18" charset="0"/>
              </a:defRPr>
            </a:lvl4pPr>
            <a:lvl5pPr marL="2057400" indent="-228600" eaLnBrk="0" hangingPunct="0">
              <a:defRPr sz="1500" b="1">
                <a:solidFill>
                  <a:schemeClr val="tx1"/>
                </a:solidFill>
                <a:latin typeface="Times New Roman" pitchFamily="18" charset="0"/>
              </a:defRPr>
            </a:lvl5pPr>
            <a:lvl6pPr marL="2514600" indent="-228600" eaLnBrk="0" fontAlgn="base" hangingPunct="0">
              <a:spcBef>
                <a:spcPct val="0"/>
              </a:spcBef>
              <a:spcAft>
                <a:spcPct val="0"/>
              </a:spcAft>
              <a:defRPr sz="1500" b="1">
                <a:solidFill>
                  <a:schemeClr val="tx1"/>
                </a:solidFill>
                <a:latin typeface="Times New Roman" pitchFamily="18" charset="0"/>
              </a:defRPr>
            </a:lvl6pPr>
            <a:lvl7pPr marL="2971800" indent="-228600" eaLnBrk="0" fontAlgn="base" hangingPunct="0">
              <a:spcBef>
                <a:spcPct val="0"/>
              </a:spcBef>
              <a:spcAft>
                <a:spcPct val="0"/>
              </a:spcAft>
              <a:defRPr sz="1500" b="1">
                <a:solidFill>
                  <a:schemeClr val="tx1"/>
                </a:solidFill>
                <a:latin typeface="Times New Roman" pitchFamily="18" charset="0"/>
              </a:defRPr>
            </a:lvl7pPr>
            <a:lvl8pPr marL="3429000" indent="-228600" eaLnBrk="0" fontAlgn="base" hangingPunct="0">
              <a:spcBef>
                <a:spcPct val="0"/>
              </a:spcBef>
              <a:spcAft>
                <a:spcPct val="0"/>
              </a:spcAft>
              <a:defRPr sz="1500" b="1">
                <a:solidFill>
                  <a:schemeClr val="tx1"/>
                </a:solidFill>
                <a:latin typeface="Times New Roman" pitchFamily="18" charset="0"/>
              </a:defRPr>
            </a:lvl8pPr>
            <a:lvl9pPr marL="3886200" indent="-228600" eaLnBrk="0" fontAlgn="base" hangingPunct="0">
              <a:spcBef>
                <a:spcPct val="0"/>
              </a:spcBef>
              <a:spcAft>
                <a:spcPct val="0"/>
              </a:spcAft>
              <a:defRPr sz="1500" b="1">
                <a:solidFill>
                  <a:schemeClr val="tx1"/>
                </a:solidFill>
                <a:latin typeface="Times New Roman" pitchFamily="18" charset="0"/>
              </a:defRPr>
            </a:lvl9pPr>
          </a:lstStyle>
          <a:p>
            <a:pPr eaLnBrk="1" hangingPunct="1"/>
            <a:endParaRPr lang="en-CA" altLang="en-US" dirty="0"/>
          </a:p>
        </p:txBody>
      </p:sp>
      <p:sp>
        <p:nvSpPr>
          <p:cNvPr id="50" name="Rectangle 14"/>
          <p:cNvSpPr>
            <a:spLocks/>
          </p:cNvSpPr>
          <p:nvPr/>
        </p:nvSpPr>
        <p:spPr bwMode="auto">
          <a:xfrm>
            <a:off x="584233" y="8466273"/>
            <a:ext cx="8573700" cy="891049"/>
          </a:xfrm>
          <a:prstGeom prst="rect">
            <a:avLst/>
          </a:prstGeom>
          <a:solidFill>
            <a:srgbClr val="3E0A5A"/>
          </a:solidFill>
          <a:ln>
            <a:noFill/>
          </a:ln>
          <a:extLst>
            <a:ext uri="{91240B29-F687-4f45-9708-019B960494DF}">
              <a14:hiddenLine xmlns="" xmlns:a14="http://schemas.microsoft.com/office/drawing/2010/main" w="25400">
                <a:solidFill>
                  <a:schemeClr val="tx1"/>
                </a:solidFill>
                <a:miter lim="800000"/>
                <a:headEnd/>
                <a:tailEnd/>
              </a14:hiddenLine>
            </a:ext>
          </a:extLst>
        </p:spPr>
        <p:txBody>
          <a:bodyPr/>
          <a:lstStyle/>
          <a:p>
            <a:endParaRPr lang="en-US"/>
          </a:p>
        </p:txBody>
      </p:sp>
      <p:sp>
        <p:nvSpPr>
          <p:cNvPr id="1035" name="Rectangle 135"/>
          <p:cNvSpPr>
            <a:spLocks noChangeArrowheads="1"/>
          </p:cNvSpPr>
          <p:nvPr/>
        </p:nvSpPr>
        <p:spPr bwMode="auto">
          <a:xfrm>
            <a:off x="582677" y="5562600"/>
            <a:ext cx="8528509" cy="2702224"/>
          </a:xfrm>
          <a:prstGeom prst="rect">
            <a:avLst/>
          </a:prstGeom>
          <a:solidFill>
            <a:srgbClr val="DDDDDD"/>
          </a:solidFill>
          <a:ln w="9525">
            <a:noFill/>
            <a:miter lim="800000"/>
            <a:headEnd/>
            <a:tailEnd/>
          </a:ln>
        </p:spPr>
        <p:txBody>
          <a:bodyPr wrap="none" anchor="ctr"/>
          <a:lstStyle>
            <a:lvl1pPr eaLnBrk="0" hangingPunct="0">
              <a:defRPr sz="1500" b="1">
                <a:solidFill>
                  <a:schemeClr val="tx1"/>
                </a:solidFill>
                <a:latin typeface="Times New Roman" pitchFamily="18" charset="0"/>
              </a:defRPr>
            </a:lvl1pPr>
            <a:lvl2pPr marL="742950" indent="-285750" eaLnBrk="0" hangingPunct="0">
              <a:defRPr sz="1500" b="1">
                <a:solidFill>
                  <a:schemeClr val="tx1"/>
                </a:solidFill>
                <a:latin typeface="Times New Roman" pitchFamily="18" charset="0"/>
              </a:defRPr>
            </a:lvl2pPr>
            <a:lvl3pPr marL="1143000" indent="-228600" eaLnBrk="0" hangingPunct="0">
              <a:defRPr sz="1500" b="1">
                <a:solidFill>
                  <a:schemeClr val="tx1"/>
                </a:solidFill>
                <a:latin typeface="Times New Roman" pitchFamily="18" charset="0"/>
              </a:defRPr>
            </a:lvl3pPr>
            <a:lvl4pPr marL="1600200" indent="-228600" eaLnBrk="0" hangingPunct="0">
              <a:defRPr sz="1500" b="1">
                <a:solidFill>
                  <a:schemeClr val="tx1"/>
                </a:solidFill>
                <a:latin typeface="Times New Roman" pitchFamily="18" charset="0"/>
              </a:defRPr>
            </a:lvl4pPr>
            <a:lvl5pPr marL="2057400" indent="-228600" eaLnBrk="0" hangingPunct="0">
              <a:defRPr sz="1500" b="1">
                <a:solidFill>
                  <a:schemeClr val="tx1"/>
                </a:solidFill>
                <a:latin typeface="Times New Roman" pitchFamily="18" charset="0"/>
              </a:defRPr>
            </a:lvl5pPr>
            <a:lvl6pPr marL="2514600" indent="-228600" eaLnBrk="0" fontAlgn="base" hangingPunct="0">
              <a:spcBef>
                <a:spcPct val="0"/>
              </a:spcBef>
              <a:spcAft>
                <a:spcPct val="0"/>
              </a:spcAft>
              <a:defRPr sz="1500" b="1">
                <a:solidFill>
                  <a:schemeClr val="tx1"/>
                </a:solidFill>
                <a:latin typeface="Times New Roman" pitchFamily="18" charset="0"/>
              </a:defRPr>
            </a:lvl6pPr>
            <a:lvl7pPr marL="2971800" indent="-228600" eaLnBrk="0" fontAlgn="base" hangingPunct="0">
              <a:spcBef>
                <a:spcPct val="0"/>
              </a:spcBef>
              <a:spcAft>
                <a:spcPct val="0"/>
              </a:spcAft>
              <a:defRPr sz="1500" b="1">
                <a:solidFill>
                  <a:schemeClr val="tx1"/>
                </a:solidFill>
                <a:latin typeface="Times New Roman" pitchFamily="18" charset="0"/>
              </a:defRPr>
            </a:lvl7pPr>
            <a:lvl8pPr marL="3429000" indent="-228600" eaLnBrk="0" fontAlgn="base" hangingPunct="0">
              <a:spcBef>
                <a:spcPct val="0"/>
              </a:spcBef>
              <a:spcAft>
                <a:spcPct val="0"/>
              </a:spcAft>
              <a:defRPr sz="1500" b="1">
                <a:solidFill>
                  <a:schemeClr val="tx1"/>
                </a:solidFill>
                <a:latin typeface="Times New Roman" pitchFamily="18" charset="0"/>
              </a:defRPr>
            </a:lvl8pPr>
            <a:lvl9pPr marL="3886200" indent="-228600" eaLnBrk="0" fontAlgn="base" hangingPunct="0">
              <a:spcBef>
                <a:spcPct val="0"/>
              </a:spcBef>
              <a:spcAft>
                <a:spcPct val="0"/>
              </a:spcAft>
              <a:defRPr sz="1500" b="1">
                <a:solidFill>
                  <a:schemeClr val="tx1"/>
                </a:solidFill>
                <a:latin typeface="Times New Roman" pitchFamily="18" charset="0"/>
              </a:defRPr>
            </a:lvl9pPr>
          </a:lstStyle>
          <a:p>
            <a:pPr eaLnBrk="1" hangingPunct="1"/>
            <a:endParaRPr lang="en-CA" altLang="en-US"/>
          </a:p>
        </p:txBody>
      </p:sp>
      <p:sp>
        <p:nvSpPr>
          <p:cNvPr id="2" name="Text Box 2"/>
          <p:cNvSpPr txBox="1">
            <a:spLocks noChangeArrowheads="1"/>
          </p:cNvSpPr>
          <p:nvPr/>
        </p:nvSpPr>
        <p:spPr bwMode="auto">
          <a:xfrm>
            <a:off x="795338" y="133350"/>
            <a:ext cx="34974212" cy="1666875"/>
          </a:xfrm>
          <a:prstGeom prst="rect">
            <a:avLst/>
          </a:prstGeom>
          <a:noFill/>
          <a:ln w="9525">
            <a:noFill/>
            <a:miter lim="800000"/>
            <a:headEnd/>
            <a:tailEnd/>
          </a:ln>
          <a:effectLst/>
        </p:spPr>
        <p:txBody>
          <a:bodyPr lIns="100676" tIns="50338" rIns="100676" bIns="50338"/>
          <a:lstStyle/>
          <a:p>
            <a:pPr algn="ctr" defTabSz="1006475" eaLnBrk="0" hangingPunct="0">
              <a:defRPr/>
            </a:pPr>
            <a:endParaRPr lang="en-CA" sz="13200">
              <a:solidFill>
                <a:schemeClr val="accent2"/>
              </a:solidFill>
              <a:effectLst>
                <a:outerShdw blurRad="38100" dist="38100" dir="2700000" algn="tl">
                  <a:srgbClr val="000000"/>
                </a:outerShdw>
              </a:effectLst>
              <a:latin typeface="Arial" charset="0"/>
            </a:endParaRPr>
          </a:p>
        </p:txBody>
      </p:sp>
      <p:sp>
        <p:nvSpPr>
          <p:cNvPr id="1038" name="Text Box 4"/>
          <p:cNvSpPr txBox="1">
            <a:spLocks noChangeArrowheads="1"/>
          </p:cNvSpPr>
          <p:nvPr/>
        </p:nvSpPr>
        <p:spPr bwMode="auto">
          <a:xfrm>
            <a:off x="4953000" y="1600200"/>
            <a:ext cx="28956000" cy="2089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114288" tIns="57144" rIns="114288" bIns="57144"/>
          <a:lstStyle>
            <a:lvl1pPr defTabSz="1143000" eaLnBrk="0" hangingPunct="0">
              <a:defRPr sz="1500" b="1">
                <a:solidFill>
                  <a:schemeClr val="tx1"/>
                </a:solidFill>
                <a:latin typeface="Times New Roman" pitchFamily="18" charset="0"/>
              </a:defRPr>
            </a:lvl1pPr>
            <a:lvl2pPr marL="742950" indent="-285750" defTabSz="1143000" eaLnBrk="0" hangingPunct="0">
              <a:defRPr sz="1500" b="1">
                <a:solidFill>
                  <a:schemeClr val="tx1"/>
                </a:solidFill>
                <a:latin typeface="Times New Roman" pitchFamily="18" charset="0"/>
              </a:defRPr>
            </a:lvl2pPr>
            <a:lvl3pPr marL="1143000" indent="-228600" defTabSz="1143000" eaLnBrk="0" hangingPunct="0">
              <a:defRPr sz="1500" b="1">
                <a:solidFill>
                  <a:schemeClr val="tx1"/>
                </a:solidFill>
                <a:latin typeface="Times New Roman" pitchFamily="18" charset="0"/>
              </a:defRPr>
            </a:lvl3pPr>
            <a:lvl4pPr marL="1600200" indent="-228600" defTabSz="1143000" eaLnBrk="0" hangingPunct="0">
              <a:defRPr sz="1500" b="1">
                <a:solidFill>
                  <a:schemeClr val="tx1"/>
                </a:solidFill>
                <a:latin typeface="Times New Roman" pitchFamily="18" charset="0"/>
              </a:defRPr>
            </a:lvl4pPr>
            <a:lvl5pPr marL="2057400" indent="-228600" defTabSz="1143000" eaLnBrk="0" hangingPunct="0">
              <a:defRPr sz="1500" b="1">
                <a:solidFill>
                  <a:schemeClr val="tx1"/>
                </a:solidFill>
                <a:latin typeface="Times New Roman" pitchFamily="18" charset="0"/>
              </a:defRPr>
            </a:lvl5pPr>
            <a:lvl6pPr marL="2514600" indent="-228600" defTabSz="1143000" eaLnBrk="0" fontAlgn="base" hangingPunct="0">
              <a:spcBef>
                <a:spcPct val="0"/>
              </a:spcBef>
              <a:spcAft>
                <a:spcPct val="0"/>
              </a:spcAft>
              <a:defRPr sz="1500" b="1">
                <a:solidFill>
                  <a:schemeClr val="tx1"/>
                </a:solidFill>
                <a:latin typeface="Times New Roman" pitchFamily="18" charset="0"/>
              </a:defRPr>
            </a:lvl6pPr>
            <a:lvl7pPr marL="2971800" indent="-228600" defTabSz="1143000" eaLnBrk="0" fontAlgn="base" hangingPunct="0">
              <a:spcBef>
                <a:spcPct val="0"/>
              </a:spcBef>
              <a:spcAft>
                <a:spcPct val="0"/>
              </a:spcAft>
              <a:defRPr sz="1500" b="1">
                <a:solidFill>
                  <a:schemeClr val="tx1"/>
                </a:solidFill>
                <a:latin typeface="Times New Roman" pitchFamily="18" charset="0"/>
              </a:defRPr>
            </a:lvl7pPr>
            <a:lvl8pPr marL="3429000" indent="-228600" defTabSz="1143000" eaLnBrk="0" fontAlgn="base" hangingPunct="0">
              <a:spcBef>
                <a:spcPct val="0"/>
              </a:spcBef>
              <a:spcAft>
                <a:spcPct val="0"/>
              </a:spcAft>
              <a:defRPr sz="1500" b="1">
                <a:solidFill>
                  <a:schemeClr val="tx1"/>
                </a:solidFill>
                <a:latin typeface="Times New Roman" pitchFamily="18" charset="0"/>
              </a:defRPr>
            </a:lvl8pPr>
            <a:lvl9pPr marL="3886200" indent="-228600" defTabSz="1143000" eaLnBrk="0" fontAlgn="base" hangingPunct="0">
              <a:spcBef>
                <a:spcPct val="0"/>
              </a:spcBef>
              <a:spcAft>
                <a:spcPct val="0"/>
              </a:spcAft>
              <a:defRPr sz="1500" b="1">
                <a:solidFill>
                  <a:schemeClr val="tx1"/>
                </a:solidFill>
                <a:latin typeface="Times New Roman" pitchFamily="18" charset="0"/>
              </a:defRPr>
            </a:lvl9pPr>
          </a:lstStyle>
          <a:p>
            <a:pPr algn="ctr"/>
            <a:endParaRPr lang="en-CA" altLang="en-US" sz="6200">
              <a:solidFill>
                <a:schemeClr val="accent2"/>
              </a:solidFill>
              <a:latin typeface="Arial" charset="0"/>
            </a:endParaRPr>
          </a:p>
        </p:txBody>
      </p:sp>
      <p:sp>
        <p:nvSpPr>
          <p:cNvPr id="2106" name="Text Box 58"/>
          <p:cNvSpPr txBox="1">
            <a:spLocks noChangeArrowheads="1"/>
          </p:cNvSpPr>
          <p:nvPr/>
        </p:nvSpPr>
        <p:spPr bwMode="auto">
          <a:xfrm>
            <a:off x="3733800" y="427998"/>
            <a:ext cx="32308800" cy="3626735"/>
          </a:xfrm>
          <a:prstGeom prst="rect">
            <a:avLst/>
          </a:prstGeom>
          <a:noFill/>
          <a:ln w="9525">
            <a:noFill/>
            <a:miter lim="800000"/>
            <a:headEnd/>
            <a:tailEnd/>
          </a:ln>
          <a:effectLst/>
        </p:spPr>
        <p:txBody>
          <a:bodyPr lIns="55980" tIns="27990" rIns="55980" bIns="27990">
            <a:spAutoFit/>
          </a:bodyPr>
          <a:lstStyle/>
          <a:p>
            <a:pPr algn="ctr">
              <a:defRPr/>
            </a:pPr>
            <a:r>
              <a:rPr lang="en-CA" sz="7500" dirty="0">
                <a:latin typeface="Arial" pitchFamily="34" charset="0"/>
                <a:ea typeface="MS Mincho" pitchFamily="49" charset="-128"/>
                <a:cs typeface="Arial" pitchFamily="34" charset="0"/>
              </a:rPr>
              <a:t>Speech Loudness Matching in Individuals with Parkinson’s Disease and Hypophonia</a:t>
            </a:r>
          </a:p>
          <a:p>
            <a:pPr algn="ctr">
              <a:defRPr/>
            </a:pPr>
            <a:r>
              <a:rPr lang="en-US" sz="5400" dirty="0">
                <a:latin typeface="Arial" panose="020B0604020202020204" pitchFamily="34" charset="0"/>
                <a:cs typeface="Arial" panose="020B0604020202020204" pitchFamily="34" charset="0"/>
              </a:rPr>
              <a:t>Scott Adams</a:t>
            </a:r>
            <a:r>
              <a:rPr lang="en-US" sz="3200" baseline="-20000" dirty="0">
                <a:solidFill>
                  <a:srgbClr val="000000"/>
                </a:solidFill>
                <a:latin typeface="Arial"/>
                <a:cs typeface="Arial"/>
              </a:rPr>
              <a:t>1,2,3</a:t>
            </a:r>
            <a:r>
              <a:rPr lang="en-US" sz="5400" dirty="0">
                <a:latin typeface="Arial" panose="020B0604020202020204" pitchFamily="34" charset="0"/>
                <a:cs typeface="Arial" panose="020B0604020202020204" pitchFamily="34" charset="0"/>
              </a:rPr>
              <a:t>, Catherine</a:t>
            </a:r>
            <a:r>
              <a:rPr lang="en-CA" sz="5400" dirty="0">
                <a:latin typeface="Arial" pitchFamily="34" charset="0"/>
                <a:ea typeface="MS Mincho" pitchFamily="49" charset="-128"/>
                <a:cs typeface="Arial" pitchFamily="34" charset="0"/>
              </a:rPr>
              <a:t> Johnson</a:t>
            </a:r>
            <a:r>
              <a:rPr lang="en-US" sz="5400" baseline="-20000" dirty="0">
                <a:solidFill>
                  <a:srgbClr val="000000"/>
                </a:solidFill>
                <a:latin typeface="Arial"/>
                <a:cs typeface="Arial"/>
              </a:rPr>
              <a:t> </a:t>
            </a:r>
            <a:r>
              <a:rPr kumimoji="0" lang="en-US" sz="3200" b="1" i="0" u="none" strike="noStrike" kern="1200" cap="none" spc="0" normalizeH="0" baseline="-20000" noProof="0" dirty="0">
                <a:ln>
                  <a:noFill/>
                </a:ln>
                <a:solidFill>
                  <a:srgbClr val="000000"/>
                </a:solidFill>
                <a:effectLst/>
                <a:uLnTx/>
                <a:uFillTx/>
                <a:latin typeface="Arial"/>
                <a:ea typeface="+mn-ea"/>
                <a:cs typeface="Arial"/>
              </a:rPr>
              <a:t>2</a:t>
            </a:r>
            <a:r>
              <a:rPr lang="en-CA" sz="5400" dirty="0">
                <a:latin typeface="Arial" pitchFamily="34" charset="0"/>
                <a:ea typeface="MS Mincho" pitchFamily="49" charset="-128"/>
                <a:cs typeface="Arial" pitchFamily="34" charset="0"/>
              </a:rPr>
              <a:t>, Julie </a:t>
            </a:r>
            <a:r>
              <a:rPr lang="en-CA" sz="5400" dirty="0" err="1">
                <a:latin typeface="Arial" pitchFamily="34" charset="0"/>
                <a:ea typeface="MS Mincho" pitchFamily="49" charset="-128"/>
                <a:cs typeface="Arial" pitchFamily="34" charset="0"/>
              </a:rPr>
              <a:t>Theurer</a:t>
            </a:r>
            <a:r>
              <a:rPr kumimoji="0" lang="en-US" sz="3200" b="1" i="0" u="none" strike="noStrike" kern="1200" cap="none" spc="0" normalizeH="0" baseline="-20000" noProof="0" dirty="0">
                <a:ln>
                  <a:noFill/>
                </a:ln>
                <a:solidFill>
                  <a:srgbClr val="000000"/>
                </a:solidFill>
                <a:effectLst/>
                <a:uLnTx/>
                <a:uFillTx/>
                <a:latin typeface="Arial"/>
                <a:ea typeface="+mn-ea"/>
                <a:cs typeface="Arial"/>
              </a:rPr>
              <a:t>1,2</a:t>
            </a:r>
            <a:r>
              <a:rPr lang="en-CA" sz="5400" dirty="0">
                <a:latin typeface="Arial" pitchFamily="34" charset="0"/>
                <a:ea typeface="MS Mincho" pitchFamily="49" charset="-128"/>
                <a:cs typeface="Arial" pitchFamily="34" charset="0"/>
              </a:rPr>
              <a:t>, Allyson Page</a:t>
            </a:r>
            <a:r>
              <a:rPr kumimoji="0" lang="en-US" sz="3200" b="1" i="0" u="none" strike="noStrike" kern="1200" cap="none" spc="0" normalizeH="0" baseline="-20000" noProof="0" dirty="0">
                <a:ln>
                  <a:noFill/>
                </a:ln>
                <a:solidFill>
                  <a:srgbClr val="000000"/>
                </a:solidFill>
                <a:effectLst/>
                <a:uLnTx/>
                <a:uFillTx/>
                <a:latin typeface="Arial"/>
                <a:ea typeface="+mn-ea"/>
                <a:cs typeface="Arial"/>
              </a:rPr>
              <a:t>1,2</a:t>
            </a:r>
            <a:r>
              <a:rPr lang="en-CA" sz="5400" dirty="0">
                <a:latin typeface="Arial" pitchFamily="34" charset="0"/>
                <a:ea typeface="MS Mincho" pitchFamily="49" charset="-128"/>
                <a:cs typeface="Arial" pitchFamily="34" charset="0"/>
              </a:rPr>
              <a:t>, and </a:t>
            </a:r>
            <a:r>
              <a:rPr lang="en-US" sz="5400" dirty="0">
                <a:latin typeface="Arial" panose="020B0604020202020204" pitchFamily="34" charset="0"/>
                <a:cs typeface="Arial" panose="020B0604020202020204" pitchFamily="34" charset="0"/>
              </a:rPr>
              <a:t>Mandar Jog</a:t>
            </a:r>
            <a:r>
              <a:rPr lang="en-US" sz="3200" baseline="-20000" dirty="0">
                <a:solidFill>
                  <a:srgbClr val="000000"/>
                </a:solidFill>
                <a:latin typeface="Arial"/>
                <a:cs typeface="Arial"/>
              </a:rPr>
              <a:t>3</a:t>
            </a:r>
            <a:endParaRPr lang="en-US" sz="3200" baseline="-20000" dirty="0">
              <a:latin typeface="Arial"/>
              <a:cs typeface="Arial"/>
            </a:endParaRPr>
          </a:p>
          <a:p>
            <a:pPr algn="ctr"/>
            <a:r>
              <a:rPr lang="en-US" sz="2800" baseline="30000" dirty="0">
                <a:latin typeface="Arial"/>
                <a:cs typeface="Arial"/>
              </a:rPr>
              <a:t>1</a:t>
            </a:r>
            <a:r>
              <a:rPr lang="en-US" sz="2800" dirty="0">
                <a:latin typeface="Arial"/>
                <a:cs typeface="Arial"/>
              </a:rPr>
              <a:t> School of Communication Sciences &amp; Disorders, </a:t>
            </a:r>
            <a:r>
              <a:rPr lang="en-US" sz="2800" baseline="30000" dirty="0">
                <a:latin typeface="Arial"/>
                <a:cs typeface="Arial"/>
              </a:rPr>
              <a:t>2</a:t>
            </a:r>
            <a:r>
              <a:rPr lang="en-US" sz="2800" dirty="0">
                <a:latin typeface="Arial"/>
                <a:cs typeface="Arial"/>
              </a:rPr>
              <a:t> Health and Rehabilitation Sciences, </a:t>
            </a:r>
            <a:r>
              <a:rPr lang="en-US" sz="2800" baseline="30000" dirty="0">
                <a:latin typeface="Arial"/>
                <a:cs typeface="Arial"/>
              </a:rPr>
              <a:t>3</a:t>
            </a:r>
            <a:r>
              <a:rPr lang="en-US" sz="2800" dirty="0">
                <a:latin typeface="Arial"/>
                <a:cs typeface="Arial"/>
              </a:rPr>
              <a:t> Department of Clinical Neuroscience, Western University, London, Ontario, Canada</a:t>
            </a:r>
            <a:endParaRPr lang="en-US" sz="2800" dirty="0">
              <a:solidFill>
                <a:schemeClr val="accent2"/>
              </a:solidFill>
              <a:latin typeface="Arial" charset="0"/>
            </a:endParaRPr>
          </a:p>
        </p:txBody>
      </p:sp>
      <p:sp>
        <p:nvSpPr>
          <p:cNvPr id="1045" name="Rectangle 109"/>
          <p:cNvSpPr>
            <a:spLocks noChangeArrowheads="1"/>
          </p:cNvSpPr>
          <p:nvPr/>
        </p:nvSpPr>
        <p:spPr bwMode="auto">
          <a:xfrm>
            <a:off x="17511713" y="9501188"/>
            <a:ext cx="195262" cy="239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55980" tIns="27990" rIns="55980" bIns="27990">
            <a:spAutoFit/>
          </a:bodyPr>
          <a:lstStyle>
            <a:lvl1pPr defTabSz="560388" eaLnBrk="0" hangingPunct="0">
              <a:defRPr sz="1500" b="1">
                <a:solidFill>
                  <a:schemeClr val="tx1"/>
                </a:solidFill>
                <a:latin typeface="Times New Roman" pitchFamily="18" charset="0"/>
              </a:defRPr>
            </a:lvl1pPr>
            <a:lvl2pPr marL="742950" indent="-285750" defTabSz="560388" eaLnBrk="0" hangingPunct="0">
              <a:defRPr sz="1500" b="1">
                <a:solidFill>
                  <a:schemeClr val="tx1"/>
                </a:solidFill>
                <a:latin typeface="Times New Roman" pitchFamily="18" charset="0"/>
              </a:defRPr>
            </a:lvl2pPr>
            <a:lvl3pPr marL="1143000" indent="-228600" defTabSz="560388" eaLnBrk="0" hangingPunct="0">
              <a:defRPr sz="1500" b="1">
                <a:solidFill>
                  <a:schemeClr val="tx1"/>
                </a:solidFill>
                <a:latin typeface="Times New Roman" pitchFamily="18" charset="0"/>
              </a:defRPr>
            </a:lvl3pPr>
            <a:lvl4pPr marL="1600200" indent="-228600" defTabSz="560388" eaLnBrk="0" hangingPunct="0">
              <a:defRPr sz="1500" b="1">
                <a:solidFill>
                  <a:schemeClr val="tx1"/>
                </a:solidFill>
                <a:latin typeface="Times New Roman" pitchFamily="18" charset="0"/>
              </a:defRPr>
            </a:lvl4pPr>
            <a:lvl5pPr marL="2057400" indent="-228600" defTabSz="560388" eaLnBrk="0" hangingPunct="0">
              <a:defRPr sz="1500" b="1">
                <a:solidFill>
                  <a:schemeClr val="tx1"/>
                </a:solidFill>
                <a:latin typeface="Times New Roman" pitchFamily="18" charset="0"/>
              </a:defRPr>
            </a:lvl5pPr>
            <a:lvl6pPr marL="2514600" indent="-228600" defTabSz="560388" eaLnBrk="0" fontAlgn="base" hangingPunct="0">
              <a:spcBef>
                <a:spcPct val="0"/>
              </a:spcBef>
              <a:spcAft>
                <a:spcPct val="0"/>
              </a:spcAft>
              <a:defRPr sz="1500" b="1">
                <a:solidFill>
                  <a:schemeClr val="tx1"/>
                </a:solidFill>
                <a:latin typeface="Times New Roman" pitchFamily="18" charset="0"/>
              </a:defRPr>
            </a:lvl6pPr>
            <a:lvl7pPr marL="2971800" indent="-228600" defTabSz="560388" eaLnBrk="0" fontAlgn="base" hangingPunct="0">
              <a:spcBef>
                <a:spcPct val="0"/>
              </a:spcBef>
              <a:spcAft>
                <a:spcPct val="0"/>
              </a:spcAft>
              <a:defRPr sz="1500" b="1">
                <a:solidFill>
                  <a:schemeClr val="tx1"/>
                </a:solidFill>
                <a:latin typeface="Times New Roman" pitchFamily="18" charset="0"/>
              </a:defRPr>
            </a:lvl7pPr>
            <a:lvl8pPr marL="3429000" indent="-228600" defTabSz="560388" eaLnBrk="0" fontAlgn="base" hangingPunct="0">
              <a:spcBef>
                <a:spcPct val="0"/>
              </a:spcBef>
              <a:spcAft>
                <a:spcPct val="0"/>
              </a:spcAft>
              <a:defRPr sz="1500" b="1">
                <a:solidFill>
                  <a:schemeClr val="tx1"/>
                </a:solidFill>
                <a:latin typeface="Times New Roman" pitchFamily="18" charset="0"/>
              </a:defRPr>
            </a:lvl8pPr>
            <a:lvl9pPr marL="3886200" indent="-228600" defTabSz="560388" eaLnBrk="0" fontAlgn="base" hangingPunct="0">
              <a:spcBef>
                <a:spcPct val="0"/>
              </a:spcBef>
              <a:spcAft>
                <a:spcPct val="0"/>
              </a:spcAft>
              <a:defRPr sz="1500" b="1">
                <a:solidFill>
                  <a:schemeClr val="tx1"/>
                </a:solidFill>
                <a:latin typeface="Times New Roman" pitchFamily="18" charset="0"/>
              </a:defRPr>
            </a:lvl9pPr>
          </a:lstStyle>
          <a:p>
            <a:pPr eaLnBrk="1" hangingPunct="1"/>
            <a:r>
              <a:rPr lang="en-US" altLang="en-US" sz="1200">
                <a:solidFill>
                  <a:srgbClr val="DDDDDD"/>
                </a:solidFill>
                <a:latin typeface="Arial" charset="0"/>
              </a:rPr>
              <a:t>1</a:t>
            </a:r>
            <a:endParaRPr lang="en-CA" altLang="en-US" sz="1200">
              <a:solidFill>
                <a:srgbClr val="DDDDDD"/>
              </a:solidFill>
              <a:latin typeface="Arial" charset="0"/>
            </a:endParaRPr>
          </a:p>
        </p:txBody>
      </p:sp>
      <p:sp>
        <p:nvSpPr>
          <p:cNvPr id="1046" name="Text Box 137"/>
          <p:cNvSpPr txBox="1">
            <a:spLocks noChangeArrowheads="1"/>
          </p:cNvSpPr>
          <p:nvPr/>
        </p:nvSpPr>
        <p:spPr bwMode="auto">
          <a:xfrm>
            <a:off x="27848598" y="13371491"/>
            <a:ext cx="8068501" cy="4019083"/>
          </a:xfrm>
          <a:prstGeom prst="rect">
            <a:avLst/>
          </a:prstGeom>
          <a:noFill/>
          <a:ln w="9525">
            <a:solidFill>
              <a:srgbClr val="990033"/>
            </a:solidFill>
            <a:miter lim="800000"/>
            <a:headEnd/>
            <a:tailEnd/>
          </a:ln>
          <a:extLst>
            <a:ext uri="{909E8E84-426E-40dd-AFC4-6F175D3DCCD1}">
              <a14:hiddenFill xmlns="" xmlns:a14="http://schemas.microsoft.com/office/drawing/2010/main">
                <a:solidFill>
                  <a:srgbClr val="FFFFFF"/>
                </a:solidFill>
              </a14:hiddenFill>
            </a:ext>
          </a:extLst>
        </p:spPr>
        <p:txBody>
          <a:bodyPr wrap="square" lIns="55980" tIns="27990" rIns="55980" bIns="27990">
            <a:spAutoFit/>
          </a:bodyPr>
          <a:lstStyle>
            <a:lvl1pPr marL="279400" indent="-279400" defTabSz="560388" eaLnBrk="0" hangingPunct="0">
              <a:defRPr sz="1500" b="1">
                <a:solidFill>
                  <a:schemeClr val="tx1"/>
                </a:solidFill>
                <a:latin typeface="Times New Roman" pitchFamily="18" charset="0"/>
              </a:defRPr>
            </a:lvl1pPr>
            <a:lvl2pPr marL="742950" indent="-285750" defTabSz="560388" eaLnBrk="0" hangingPunct="0">
              <a:defRPr sz="1500" b="1">
                <a:solidFill>
                  <a:schemeClr val="tx1"/>
                </a:solidFill>
                <a:latin typeface="Times New Roman" pitchFamily="18" charset="0"/>
              </a:defRPr>
            </a:lvl2pPr>
            <a:lvl3pPr marL="1143000" indent="-228600" defTabSz="560388" eaLnBrk="0" hangingPunct="0">
              <a:defRPr sz="1500" b="1">
                <a:solidFill>
                  <a:schemeClr val="tx1"/>
                </a:solidFill>
                <a:latin typeface="Times New Roman" pitchFamily="18" charset="0"/>
              </a:defRPr>
            </a:lvl3pPr>
            <a:lvl4pPr marL="1600200" indent="-228600" defTabSz="560388" eaLnBrk="0" hangingPunct="0">
              <a:defRPr sz="1500" b="1">
                <a:solidFill>
                  <a:schemeClr val="tx1"/>
                </a:solidFill>
                <a:latin typeface="Times New Roman" pitchFamily="18" charset="0"/>
              </a:defRPr>
            </a:lvl4pPr>
            <a:lvl5pPr marL="2057400" indent="-228600" defTabSz="560388" eaLnBrk="0" hangingPunct="0">
              <a:defRPr sz="1500" b="1">
                <a:solidFill>
                  <a:schemeClr val="tx1"/>
                </a:solidFill>
                <a:latin typeface="Times New Roman" pitchFamily="18" charset="0"/>
              </a:defRPr>
            </a:lvl5pPr>
            <a:lvl6pPr marL="2514600" indent="-228600" defTabSz="560388" eaLnBrk="0" fontAlgn="base" hangingPunct="0">
              <a:spcBef>
                <a:spcPct val="0"/>
              </a:spcBef>
              <a:spcAft>
                <a:spcPct val="0"/>
              </a:spcAft>
              <a:defRPr sz="1500" b="1">
                <a:solidFill>
                  <a:schemeClr val="tx1"/>
                </a:solidFill>
                <a:latin typeface="Times New Roman" pitchFamily="18" charset="0"/>
              </a:defRPr>
            </a:lvl6pPr>
            <a:lvl7pPr marL="2971800" indent="-228600" defTabSz="560388" eaLnBrk="0" fontAlgn="base" hangingPunct="0">
              <a:spcBef>
                <a:spcPct val="0"/>
              </a:spcBef>
              <a:spcAft>
                <a:spcPct val="0"/>
              </a:spcAft>
              <a:defRPr sz="1500" b="1">
                <a:solidFill>
                  <a:schemeClr val="tx1"/>
                </a:solidFill>
                <a:latin typeface="Times New Roman" pitchFamily="18" charset="0"/>
              </a:defRPr>
            </a:lvl7pPr>
            <a:lvl8pPr marL="3429000" indent="-228600" defTabSz="560388" eaLnBrk="0" fontAlgn="base" hangingPunct="0">
              <a:spcBef>
                <a:spcPct val="0"/>
              </a:spcBef>
              <a:spcAft>
                <a:spcPct val="0"/>
              </a:spcAft>
              <a:defRPr sz="1500" b="1">
                <a:solidFill>
                  <a:schemeClr val="tx1"/>
                </a:solidFill>
                <a:latin typeface="Times New Roman" pitchFamily="18" charset="0"/>
              </a:defRPr>
            </a:lvl8pPr>
            <a:lvl9pPr marL="3886200" indent="-228600" defTabSz="560388" eaLnBrk="0" fontAlgn="base" hangingPunct="0">
              <a:spcBef>
                <a:spcPct val="0"/>
              </a:spcBef>
              <a:spcAft>
                <a:spcPct val="0"/>
              </a:spcAft>
              <a:defRPr sz="1500" b="1">
                <a:solidFill>
                  <a:schemeClr val="tx1"/>
                </a:solidFill>
                <a:latin typeface="Times New Roman" pitchFamily="18" charset="0"/>
              </a:defRPr>
            </a:lvl9pPr>
          </a:lstStyle>
          <a:p>
            <a:pPr eaLnBrk="1" hangingPunct="1"/>
            <a:r>
              <a:rPr lang="en-US" sz="800" dirty="0">
                <a:latin typeface="Arial" pitchFamily="34" charset="0"/>
                <a:cs typeface="Arial" pitchFamily="34" charset="0"/>
              </a:rPr>
              <a:t>     </a:t>
            </a:r>
          </a:p>
          <a:p>
            <a:pPr eaLnBrk="1" hangingPunct="1"/>
            <a:r>
              <a:rPr lang="en-US" sz="1800" dirty="0">
                <a:latin typeface="Arial" pitchFamily="34" charset="0"/>
                <a:cs typeface="Arial" pitchFamily="34" charset="0"/>
              </a:rPr>
              <a:t>	</a:t>
            </a:r>
            <a:r>
              <a:rPr lang="en-CA" sz="1800" dirty="0">
                <a:latin typeface="Arial" pitchFamily="34" charset="0"/>
                <a:cs typeface="Arial" pitchFamily="34" charset="0"/>
              </a:rPr>
              <a:t>In summary, for the loudness matching conditions involving self-vocalized (imitation) responses, </a:t>
            </a:r>
            <a:r>
              <a:rPr lang="en-CA" sz="1800" i="1" u="sng" dirty="0">
                <a:latin typeface="Arial" pitchFamily="34" charset="0"/>
                <a:cs typeface="Arial" pitchFamily="34" charset="0"/>
              </a:rPr>
              <a:t>the PD group had lower error scores than the HC group</a:t>
            </a:r>
            <a:r>
              <a:rPr lang="en-CA" sz="1800" dirty="0">
                <a:latin typeface="Arial" pitchFamily="34" charset="0"/>
                <a:cs typeface="Arial" pitchFamily="34" charset="0"/>
              </a:rPr>
              <a:t>, especially for the lower intensity targets (60, 65 and 70dB). In order to achieve t</a:t>
            </a:r>
            <a:r>
              <a:rPr kumimoji="0" lang="en-CA" sz="1800" b="1" i="0" u="none" strike="noStrike" kern="1200" cap="none" spc="0" normalizeH="0" baseline="0" noProof="0" dirty="0" err="1">
                <a:ln>
                  <a:noFill/>
                </a:ln>
                <a:solidFill>
                  <a:srgbClr val="000000"/>
                </a:solidFill>
                <a:effectLst/>
                <a:uLnTx/>
                <a:uFillTx/>
                <a:latin typeface="Arial" pitchFamily="34" charset="0"/>
                <a:ea typeface="+mn-ea"/>
                <a:cs typeface="Arial" pitchFamily="34" charset="0"/>
              </a:rPr>
              <a:t>hese</a:t>
            </a:r>
            <a:r>
              <a:rPr kumimoji="0" lang="en-CA" sz="18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 lower error scores, </a:t>
            </a:r>
            <a:r>
              <a:rPr kumimoji="0" lang="en-CA" sz="1800" b="1" i="1" u="sng" strike="noStrike" kern="1200" cap="none" spc="0" normalizeH="0" baseline="0" noProof="0" dirty="0">
                <a:ln>
                  <a:noFill/>
                </a:ln>
                <a:solidFill>
                  <a:srgbClr val="000000"/>
                </a:solidFill>
                <a:effectLst/>
                <a:uLnTx/>
                <a:uFillTx/>
                <a:latin typeface="Arial" pitchFamily="34" charset="0"/>
                <a:ea typeface="+mn-ea"/>
                <a:cs typeface="Arial" pitchFamily="34" charset="0"/>
              </a:rPr>
              <a:t>the PD group produced significantly higher intensity responses than the HC group</a:t>
            </a:r>
            <a:r>
              <a:rPr kumimoji="0" lang="en-CA" sz="18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a:t>
            </a:r>
          </a:p>
          <a:p>
            <a:pPr eaLnBrk="1" hangingPunct="1"/>
            <a:endParaRPr kumimoji="0" lang="en-CA" sz="1400" b="1"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eaLnBrk="1" hangingPunct="1"/>
            <a:r>
              <a:rPr lang="en-CA" sz="1800" dirty="0">
                <a:latin typeface="Arial" pitchFamily="34" charset="0"/>
                <a:cs typeface="Arial" pitchFamily="34" charset="0"/>
              </a:rPr>
              <a:t>	These results are contrary to previous loudness matching or imitation studies in PD</a:t>
            </a:r>
            <a:r>
              <a:rPr lang="en-CA" sz="1100" dirty="0">
                <a:latin typeface="Arial" pitchFamily="34" charset="0"/>
                <a:cs typeface="Arial" pitchFamily="34" charset="0"/>
              </a:rPr>
              <a:t>1,2</a:t>
            </a:r>
            <a:r>
              <a:rPr lang="en-CA" sz="1800" dirty="0">
                <a:latin typeface="Arial" pitchFamily="34" charset="0"/>
                <a:cs typeface="Arial" pitchFamily="34" charset="0"/>
              </a:rPr>
              <a:t>. This finding of a PD group having better performance than a HC group is relatively unique in the field of motor speech disorders. Potential causal factors to be considered include, the ordering of experimental conditions, and the facilitating effect of a preceding limb (manual) sensorimotor task. Future studies are needed to examine these unique and potentially important loudness matching results in PD.</a:t>
            </a:r>
            <a:endParaRPr lang="en-US" sz="1800" dirty="0">
              <a:latin typeface="Arial" pitchFamily="34" charset="0"/>
              <a:cs typeface="Arial" pitchFamily="34" charset="0"/>
            </a:endParaRPr>
          </a:p>
        </p:txBody>
      </p:sp>
      <p:sp>
        <p:nvSpPr>
          <p:cNvPr id="2826" name="Text Box 778"/>
          <p:cNvSpPr txBox="1">
            <a:spLocks noChangeArrowheads="1"/>
          </p:cNvSpPr>
          <p:nvPr/>
        </p:nvSpPr>
        <p:spPr bwMode="auto">
          <a:xfrm>
            <a:off x="27952364" y="17728756"/>
            <a:ext cx="8064000" cy="968892"/>
          </a:xfrm>
          <a:prstGeom prst="rect">
            <a:avLst/>
          </a:prstGeom>
          <a:noFill/>
          <a:ln w="9525">
            <a:noFill/>
            <a:miter lim="800000"/>
            <a:headEnd/>
            <a:tailEnd/>
          </a:ln>
          <a:effectLst/>
        </p:spPr>
        <p:txBody>
          <a:bodyPr wrap="square" lIns="55980" tIns="27990" rIns="55980" bIns="27990">
            <a:spAutoFit/>
          </a:bodyPr>
          <a:lstStyle/>
          <a:p>
            <a:pPr>
              <a:lnSpc>
                <a:spcPct val="107000"/>
              </a:lnSpc>
              <a:spcAft>
                <a:spcPts val="0"/>
              </a:spcAft>
            </a:pPr>
            <a:r>
              <a:rPr lang="en-GB" sz="800" dirty="0">
                <a:latin typeface="Arial" panose="020B0604020202020204" pitchFamily="34" charset="0"/>
                <a:ea typeface="Calibri" panose="020F0502020204030204" pitchFamily="34" charset="0"/>
                <a:cs typeface="Times New Roman" panose="02020603050405020304" pitchFamily="18" charset="0"/>
              </a:rPr>
              <a:t>References:</a:t>
            </a:r>
          </a:p>
          <a:p>
            <a:pPr>
              <a:lnSpc>
                <a:spcPct val="107000"/>
              </a:lnSpc>
              <a:spcAft>
                <a:spcPts val="0"/>
              </a:spcAft>
            </a:pPr>
            <a:r>
              <a:rPr lang="en-GB" sz="800" dirty="0">
                <a:latin typeface="Arial" panose="020B0604020202020204" pitchFamily="34" charset="0"/>
                <a:ea typeface="Calibri" panose="020F0502020204030204" pitchFamily="34" charset="0"/>
                <a:cs typeface="Times New Roman" panose="02020603050405020304" pitchFamily="18" charset="0"/>
              </a:rPr>
              <a:t>1. Clark, J. P., Adams, S. G., Dykstra, A. D., Moodie, S., &amp; Jog, M. (2014). Loudness perception and speech intensity control in Parkinson's disease. </a:t>
            </a:r>
            <a:r>
              <a:rPr lang="en-GB" sz="800" i="1" dirty="0">
                <a:latin typeface="Arial" panose="020B0604020202020204" pitchFamily="34" charset="0"/>
                <a:ea typeface="Calibri" panose="020F0502020204030204" pitchFamily="34" charset="0"/>
                <a:cs typeface="Times New Roman" panose="02020603050405020304" pitchFamily="18" charset="0"/>
              </a:rPr>
              <a:t>Journal of Communication Disorders, 51</a:t>
            </a:r>
            <a:r>
              <a:rPr lang="en-GB" sz="800" dirty="0">
                <a:latin typeface="Arial" panose="020B0604020202020204" pitchFamily="34" charset="0"/>
                <a:ea typeface="Calibri" panose="020F0502020204030204" pitchFamily="34" charset="0"/>
                <a:cs typeface="Times New Roman" panose="02020603050405020304" pitchFamily="18" charset="0"/>
              </a:rPr>
              <a:t>, 1–12.</a:t>
            </a:r>
          </a:p>
          <a:p>
            <a:pPr>
              <a:lnSpc>
                <a:spcPct val="107000"/>
              </a:lnSpc>
              <a:spcAft>
                <a:spcPts val="0"/>
              </a:spcAft>
            </a:pPr>
            <a:r>
              <a:rPr lang="en-GB" sz="800" dirty="0">
                <a:latin typeface="Arial" panose="020B0604020202020204" pitchFamily="34" charset="0"/>
                <a:ea typeface="Calibri" panose="020F0502020204030204" pitchFamily="34" charset="0"/>
                <a:cs typeface="Times New Roman" panose="02020603050405020304" pitchFamily="18" charset="0"/>
              </a:rPr>
              <a:t>2. De Keyser, K., </a:t>
            </a:r>
            <a:r>
              <a:rPr lang="en-GB" sz="800" dirty="0" err="1">
                <a:latin typeface="Arial" panose="020B0604020202020204" pitchFamily="34" charset="0"/>
                <a:ea typeface="Calibri" panose="020F0502020204030204" pitchFamily="34" charset="0"/>
                <a:cs typeface="Times New Roman" panose="02020603050405020304" pitchFamily="18" charset="0"/>
              </a:rPr>
              <a:t>Santens</a:t>
            </a:r>
            <a:r>
              <a:rPr lang="en-GB" sz="800" dirty="0">
                <a:latin typeface="Arial" panose="020B0604020202020204" pitchFamily="34" charset="0"/>
                <a:ea typeface="Calibri" panose="020F0502020204030204" pitchFamily="34" charset="0"/>
                <a:cs typeface="Times New Roman" panose="02020603050405020304" pitchFamily="18" charset="0"/>
              </a:rPr>
              <a:t>, P., </a:t>
            </a:r>
            <a:r>
              <a:rPr lang="en-GB" sz="800" dirty="0" err="1">
                <a:latin typeface="Arial" panose="020B0604020202020204" pitchFamily="34" charset="0"/>
                <a:ea typeface="Calibri" panose="020F0502020204030204" pitchFamily="34" charset="0"/>
                <a:cs typeface="Times New Roman" panose="02020603050405020304" pitchFamily="18" charset="0"/>
              </a:rPr>
              <a:t>Bockstael</a:t>
            </a:r>
            <a:r>
              <a:rPr lang="en-GB" sz="800" dirty="0">
                <a:latin typeface="Arial" panose="020B0604020202020204" pitchFamily="34" charset="0"/>
                <a:ea typeface="Calibri" panose="020F0502020204030204" pitchFamily="34" charset="0"/>
                <a:cs typeface="Times New Roman" panose="02020603050405020304" pitchFamily="18" charset="0"/>
              </a:rPr>
              <a:t>, A., </a:t>
            </a:r>
            <a:r>
              <a:rPr lang="en-GB" sz="800" dirty="0" err="1">
                <a:latin typeface="Arial" panose="020B0604020202020204" pitchFamily="34" charset="0"/>
                <a:ea typeface="Calibri" panose="020F0502020204030204" pitchFamily="34" charset="0"/>
                <a:cs typeface="Times New Roman" panose="02020603050405020304" pitchFamily="18" charset="0"/>
              </a:rPr>
              <a:t>Botteldooren</a:t>
            </a:r>
            <a:r>
              <a:rPr lang="en-GB" sz="800" dirty="0">
                <a:latin typeface="Arial" panose="020B0604020202020204" pitchFamily="34" charset="0"/>
                <a:ea typeface="Calibri" panose="020F0502020204030204" pitchFamily="34" charset="0"/>
                <a:cs typeface="Times New Roman" panose="02020603050405020304" pitchFamily="18" charset="0"/>
              </a:rPr>
              <a:t>, D., </a:t>
            </a:r>
            <a:r>
              <a:rPr lang="en-GB" sz="800" dirty="0" err="1">
                <a:latin typeface="Arial" panose="020B0604020202020204" pitchFamily="34" charset="0"/>
                <a:ea typeface="Calibri" panose="020F0502020204030204" pitchFamily="34" charset="0"/>
                <a:cs typeface="Times New Roman" panose="02020603050405020304" pitchFamily="18" charset="0"/>
              </a:rPr>
              <a:t>Talsma</a:t>
            </a:r>
            <a:r>
              <a:rPr lang="en-GB" sz="800" dirty="0">
                <a:latin typeface="Arial" panose="020B0604020202020204" pitchFamily="34" charset="0"/>
                <a:ea typeface="Calibri" panose="020F0502020204030204" pitchFamily="34" charset="0"/>
                <a:cs typeface="Times New Roman" panose="02020603050405020304" pitchFamily="18" charset="0"/>
              </a:rPr>
              <a:t>, D., De Vos, S., Van </a:t>
            </a:r>
            <a:r>
              <a:rPr lang="en-GB" sz="800" dirty="0" err="1">
                <a:latin typeface="Arial" panose="020B0604020202020204" pitchFamily="34" charset="0"/>
                <a:ea typeface="Calibri" panose="020F0502020204030204" pitchFamily="34" charset="0"/>
                <a:cs typeface="Times New Roman" panose="02020603050405020304" pitchFamily="18" charset="0"/>
              </a:rPr>
              <a:t>Cauwenberghe</a:t>
            </a:r>
            <a:r>
              <a:rPr lang="en-GB" sz="800" dirty="0">
                <a:latin typeface="Arial" panose="020B0604020202020204" pitchFamily="34" charset="0"/>
                <a:ea typeface="Calibri" panose="020F0502020204030204" pitchFamily="34" charset="0"/>
                <a:cs typeface="Times New Roman" panose="02020603050405020304" pitchFamily="18" charset="0"/>
              </a:rPr>
              <a:t>, M., </a:t>
            </a:r>
            <a:r>
              <a:rPr lang="en-GB" sz="800" dirty="0" err="1">
                <a:latin typeface="Arial" panose="020B0604020202020204" pitchFamily="34" charset="0"/>
                <a:ea typeface="Calibri" panose="020F0502020204030204" pitchFamily="34" charset="0"/>
                <a:cs typeface="Times New Roman" panose="02020603050405020304" pitchFamily="18" charset="0"/>
              </a:rPr>
              <a:t>Verheugen</a:t>
            </a:r>
            <a:r>
              <a:rPr lang="en-GB" sz="800" dirty="0">
                <a:latin typeface="Arial" panose="020B0604020202020204" pitchFamily="34" charset="0"/>
                <a:ea typeface="Calibri" panose="020F0502020204030204" pitchFamily="34" charset="0"/>
                <a:cs typeface="Times New Roman" panose="02020603050405020304" pitchFamily="18" charset="0"/>
              </a:rPr>
              <a:t>, F., </a:t>
            </a:r>
            <a:r>
              <a:rPr lang="en-GB" sz="800" dirty="0" err="1">
                <a:latin typeface="Arial" panose="020B0604020202020204" pitchFamily="34" charset="0"/>
                <a:ea typeface="Calibri" panose="020F0502020204030204" pitchFamily="34" charset="0"/>
                <a:cs typeface="Times New Roman" panose="02020603050405020304" pitchFamily="18" charset="0"/>
              </a:rPr>
              <a:t>Corthals</a:t>
            </a:r>
            <a:r>
              <a:rPr lang="en-GB" sz="800" dirty="0">
                <a:latin typeface="Arial" panose="020B0604020202020204" pitchFamily="34" charset="0"/>
                <a:ea typeface="Calibri" panose="020F0502020204030204" pitchFamily="34" charset="0"/>
                <a:cs typeface="Times New Roman" panose="02020603050405020304" pitchFamily="18" charset="0"/>
              </a:rPr>
              <a:t>, P., &amp; De Letter, M. (2016). The Relationship Between Speech Production and Speech Perception Deficits in Parkinson’s Disease. </a:t>
            </a:r>
            <a:r>
              <a:rPr lang="en-GB" sz="800" i="1" dirty="0">
                <a:latin typeface="Arial" panose="020B0604020202020204" pitchFamily="34" charset="0"/>
                <a:ea typeface="Calibri" panose="020F0502020204030204" pitchFamily="34" charset="0"/>
                <a:cs typeface="Times New Roman" panose="02020603050405020304" pitchFamily="18" charset="0"/>
              </a:rPr>
              <a:t>Journal of Speech, Language and Hearing Research, 59</a:t>
            </a:r>
            <a:r>
              <a:rPr lang="en-GB" sz="800" dirty="0">
                <a:latin typeface="Arial" panose="020B0604020202020204" pitchFamily="34" charset="0"/>
                <a:ea typeface="Calibri" panose="020F0502020204030204" pitchFamily="34" charset="0"/>
                <a:cs typeface="Times New Roman" panose="02020603050405020304" pitchFamily="18" charset="0"/>
              </a:rPr>
              <a:t>, 915-931.</a:t>
            </a:r>
          </a:p>
          <a:p>
            <a:pPr>
              <a:lnSpc>
                <a:spcPct val="107000"/>
              </a:lnSpc>
              <a:spcAft>
                <a:spcPts val="0"/>
              </a:spcAft>
            </a:pPr>
            <a:r>
              <a:rPr lang="en-GB" sz="800" dirty="0">
                <a:latin typeface="Arial" panose="020B0604020202020204" pitchFamily="34" charset="0"/>
                <a:ea typeface="Calibri" panose="020F0502020204030204" pitchFamily="34" charset="0"/>
                <a:cs typeface="Times New Roman" panose="02020603050405020304" pitchFamily="18" charset="0"/>
              </a:rPr>
              <a:t>3. Ho, A. K., Bradshaw, J. L., &amp; </a:t>
            </a:r>
            <a:r>
              <a:rPr lang="en-GB" sz="800" dirty="0" err="1">
                <a:latin typeface="Arial" panose="020B0604020202020204" pitchFamily="34" charset="0"/>
                <a:ea typeface="Calibri" panose="020F0502020204030204" pitchFamily="34" charset="0"/>
                <a:cs typeface="Times New Roman" panose="02020603050405020304" pitchFamily="18" charset="0"/>
              </a:rPr>
              <a:t>Iansek</a:t>
            </a:r>
            <a:r>
              <a:rPr lang="en-GB" sz="800" dirty="0">
                <a:latin typeface="Arial" panose="020B0604020202020204" pitchFamily="34" charset="0"/>
                <a:ea typeface="Calibri" panose="020F0502020204030204" pitchFamily="34" charset="0"/>
                <a:cs typeface="Times New Roman" panose="02020603050405020304" pitchFamily="18" charset="0"/>
              </a:rPr>
              <a:t>, R. (2000). Volume perception in Parkinsonian Speech. Movement Disorders, 15(6), 1125–1131.</a:t>
            </a:r>
          </a:p>
          <a:p>
            <a:pPr>
              <a:lnSpc>
                <a:spcPct val="107000"/>
              </a:lnSpc>
              <a:spcAft>
                <a:spcPts val="0"/>
              </a:spcAft>
            </a:pPr>
            <a:r>
              <a:rPr lang="en-GB" sz="800" dirty="0">
                <a:latin typeface="Arial" panose="020B0604020202020204" pitchFamily="34" charset="0"/>
                <a:ea typeface="Calibri" panose="020F0502020204030204" pitchFamily="34" charset="0"/>
                <a:cs typeface="Times New Roman" panose="02020603050405020304" pitchFamily="18" charset="0"/>
              </a:rPr>
              <a:t>4. Marks, L. E., &amp; Florentine, M. (2011). Chapter 2 Measurement of Loudness, Part I: Methods, Problems, and Pitfalls. In Loudness (pp. 17–56). essay, Springer.</a:t>
            </a:r>
          </a:p>
        </p:txBody>
      </p:sp>
      <p:sp>
        <p:nvSpPr>
          <p:cNvPr id="1052" name="Rectangle 3"/>
          <p:cNvSpPr>
            <a:spLocks noChangeArrowheads="1"/>
          </p:cNvSpPr>
          <p:nvPr/>
        </p:nvSpPr>
        <p:spPr bwMode="auto">
          <a:xfrm>
            <a:off x="0" y="8474075"/>
            <a:ext cx="36576000" cy="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lvl1pPr eaLnBrk="0" hangingPunct="0">
              <a:defRPr sz="1500" b="1">
                <a:solidFill>
                  <a:schemeClr val="tx1"/>
                </a:solidFill>
                <a:latin typeface="Times New Roman" pitchFamily="18" charset="0"/>
              </a:defRPr>
            </a:lvl1pPr>
            <a:lvl2pPr marL="742950" indent="-285750" eaLnBrk="0" hangingPunct="0">
              <a:defRPr sz="1500" b="1">
                <a:solidFill>
                  <a:schemeClr val="tx1"/>
                </a:solidFill>
                <a:latin typeface="Times New Roman" pitchFamily="18" charset="0"/>
              </a:defRPr>
            </a:lvl2pPr>
            <a:lvl3pPr marL="1143000" indent="-228600" eaLnBrk="0" hangingPunct="0">
              <a:defRPr sz="1500" b="1">
                <a:solidFill>
                  <a:schemeClr val="tx1"/>
                </a:solidFill>
                <a:latin typeface="Times New Roman" pitchFamily="18" charset="0"/>
              </a:defRPr>
            </a:lvl3pPr>
            <a:lvl4pPr marL="1600200" indent="-228600" eaLnBrk="0" hangingPunct="0">
              <a:defRPr sz="1500" b="1">
                <a:solidFill>
                  <a:schemeClr val="tx1"/>
                </a:solidFill>
                <a:latin typeface="Times New Roman" pitchFamily="18" charset="0"/>
              </a:defRPr>
            </a:lvl4pPr>
            <a:lvl5pPr marL="2057400" indent="-228600" eaLnBrk="0" hangingPunct="0">
              <a:defRPr sz="1500" b="1">
                <a:solidFill>
                  <a:schemeClr val="tx1"/>
                </a:solidFill>
                <a:latin typeface="Times New Roman" pitchFamily="18" charset="0"/>
              </a:defRPr>
            </a:lvl5pPr>
            <a:lvl6pPr marL="2514600" indent="-228600" eaLnBrk="0" fontAlgn="base" hangingPunct="0">
              <a:spcBef>
                <a:spcPct val="0"/>
              </a:spcBef>
              <a:spcAft>
                <a:spcPct val="0"/>
              </a:spcAft>
              <a:defRPr sz="1500" b="1">
                <a:solidFill>
                  <a:schemeClr val="tx1"/>
                </a:solidFill>
                <a:latin typeface="Times New Roman" pitchFamily="18" charset="0"/>
              </a:defRPr>
            </a:lvl6pPr>
            <a:lvl7pPr marL="2971800" indent="-228600" eaLnBrk="0" fontAlgn="base" hangingPunct="0">
              <a:spcBef>
                <a:spcPct val="0"/>
              </a:spcBef>
              <a:spcAft>
                <a:spcPct val="0"/>
              </a:spcAft>
              <a:defRPr sz="1500" b="1">
                <a:solidFill>
                  <a:schemeClr val="tx1"/>
                </a:solidFill>
                <a:latin typeface="Times New Roman" pitchFamily="18" charset="0"/>
              </a:defRPr>
            </a:lvl7pPr>
            <a:lvl8pPr marL="3429000" indent="-228600" eaLnBrk="0" fontAlgn="base" hangingPunct="0">
              <a:spcBef>
                <a:spcPct val="0"/>
              </a:spcBef>
              <a:spcAft>
                <a:spcPct val="0"/>
              </a:spcAft>
              <a:defRPr sz="1500" b="1">
                <a:solidFill>
                  <a:schemeClr val="tx1"/>
                </a:solidFill>
                <a:latin typeface="Times New Roman" pitchFamily="18" charset="0"/>
              </a:defRPr>
            </a:lvl8pPr>
            <a:lvl9pPr marL="3886200" indent="-228600" eaLnBrk="0" fontAlgn="base" hangingPunct="0">
              <a:spcBef>
                <a:spcPct val="0"/>
              </a:spcBef>
              <a:spcAft>
                <a:spcPct val="0"/>
              </a:spcAft>
              <a:defRPr sz="1500" b="1">
                <a:solidFill>
                  <a:schemeClr val="tx1"/>
                </a:solidFill>
                <a:latin typeface="Times New Roman" pitchFamily="18" charset="0"/>
              </a:defRPr>
            </a:lvl9pPr>
          </a:lstStyle>
          <a:p>
            <a:pPr eaLnBrk="1" hangingPunct="1"/>
            <a:endParaRPr lang="en-CA" altLang="en-US"/>
          </a:p>
        </p:txBody>
      </p:sp>
      <p:sp>
        <p:nvSpPr>
          <p:cNvPr id="1053" name="Rectangle 5"/>
          <p:cNvSpPr>
            <a:spLocks noChangeArrowheads="1"/>
          </p:cNvSpPr>
          <p:nvPr/>
        </p:nvSpPr>
        <p:spPr bwMode="auto">
          <a:xfrm>
            <a:off x="0" y="8499475"/>
            <a:ext cx="36576000" cy="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lvl1pPr eaLnBrk="0" hangingPunct="0">
              <a:defRPr sz="1500" b="1">
                <a:solidFill>
                  <a:schemeClr val="tx1"/>
                </a:solidFill>
                <a:latin typeface="Times New Roman" pitchFamily="18" charset="0"/>
              </a:defRPr>
            </a:lvl1pPr>
            <a:lvl2pPr marL="742950" indent="-285750" eaLnBrk="0" hangingPunct="0">
              <a:defRPr sz="1500" b="1">
                <a:solidFill>
                  <a:schemeClr val="tx1"/>
                </a:solidFill>
                <a:latin typeface="Times New Roman" pitchFamily="18" charset="0"/>
              </a:defRPr>
            </a:lvl2pPr>
            <a:lvl3pPr marL="1143000" indent="-228600" eaLnBrk="0" hangingPunct="0">
              <a:defRPr sz="1500" b="1">
                <a:solidFill>
                  <a:schemeClr val="tx1"/>
                </a:solidFill>
                <a:latin typeface="Times New Roman" pitchFamily="18" charset="0"/>
              </a:defRPr>
            </a:lvl3pPr>
            <a:lvl4pPr marL="1600200" indent="-228600" eaLnBrk="0" hangingPunct="0">
              <a:defRPr sz="1500" b="1">
                <a:solidFill>
                  <a:schemeClr val="tx1"/>
                </a:solidFill>
                <a:latin typeface="Times New Roman" pitchFamily="18" charset="0"/>
              </a:defRPr>
            </a:lvl4pPr>
            <a:lvl5pPr marL="2057400" indent="-228600" eaLnBrk="0" hangingPunct="0">
              <a:defRPr sz="1500" b="1">
                <a:solidFill>
                  <a:schemeClr val="tx1"/>
                </a:solidFill>
                <a:latin typeface="Times New Roman" pitchFamily="18" charset="0"/>
              </a:defRPr>
            </a:lvl5pPr>
            <a:lvl6pPr marL="2514600" indent="-228600" eaLnBrk="0" fontAlgn="base" hangingPunct="0">
              <a:spcBef>
                <a:spcPct val="0"/>
              </a:spcBef>
              <a:spcAft>
                <a:spcPct val="0"/>
              </a:spcAft>
              <a:defRPr sz="1500" b="1">
                <a:solidFill>
                  <a:schemeClr val="tx1"/>
                </a:solidFill>
                <a:latin typeface="Times New Roman" pitchFamily="18" charset="0"/>
              </a:defRPr>
            </a:lvl6pPr>
            <a:lvl7pPr marL="2971800" indent="-228600" eaLnBrk="0" fontAlgn="base" hangingPunct="0">
              <a:spcBef>
                <a:spcPct val="0"/>
              </a:spcBef>
              <a:spcAft>
                <a:spcPct val="0"/>
              </a:spcAft>
              <a:defRPr sz="1500" b="1">
                <a:solidFill>
                  <a:schemeClr val="tx1"/>
                </a:solidFill>
                <a:latin typeface="Times New Roman" pitchFamily="18" charset="0"/>
              </a:defRPr>
            </a:lvl7pPr>
            <a:lvl8pPr marL="3429000" indent="-228600" eaLnBrk="0" fontAlgn="base" hangingPunct="0">
              <a:spcBef>
                <a:spcPct val="0"/>
              </a:spcBef>
              <a:spcAft>
                <a:spcPct val="0"/>
              </a:spcAft>
              <a:defRPr sz="1500" b="1">
                <a:solidFill>
                  <a:schemeClr val="tx1"/>
                </a:solidFill>
                <a:latin typeface="Times New Roman" pitchFamily="18" charset="0"/>
              </a:defRPr>
            </a:lvl8pPr>
            <a:lvl9pPr marL="3886200" indent="-228600" eaLnBrk="0" fontAlgn="base" hangingPunct="0">
              <a:spcBef>
                <a:spcPct val="0"/>
              </a:spcBef>
              <a:spcAft>
                <a:spcPct val="0"/>
              </a:spcAft>
              <a:defRPr sz="1500" b="1">
                <a:solidFill>
                  <a:schemeClr val="tx1"/>
                </a:solidFill>
                <a:latin typeface="Times New Roman" pitchFamily="18" charset="0"/>
              </a:defRPr>
            </a:lvl9pPr>
          </a:lstStyle>
          <a:p>
            <a:pPr eaLnBrk="1" hangingPunct="1"/>
            <a:endParaRPr lang="en-CA" altLang="en-US"/>
          </a:p>
        </p:txBody>
      </p:sp>
      <p:sp>
        <p:nvSpPr>
          <p:cNvPr id="1054" name="Rectangle 7"/>
          <p:cNvSpPr>
            <a:spLocks noChangeArrowheads="1"/>
          </p:cNvSpPr>
          <p:nvPr/>
        </p:nvSpPr>
        <p:spPr bwMode="auto">
          <a:xfrm>
            <a:off x="0" y="3962400"/>
            <a:ext cx="36576000" cy="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lvl1pPr eaLnBrk="0" hangingPunct="0">
              <a:defRPr sz="1500" b="1">
                <a:solidFill>
                  <a:schemeClr val="tx1"/>
                </a:solidFill>
                <a:latin typeface="Times New Roman" pitchFamily="18" charset="0"/>
              </a:defRPr>
            </a:lvl1pPr>
            <a:lvl2pPr marL="742950" indent="-285750" eaLnBrk="0" hangingPunct="0">
              <a:defRPr sz="1500" b="1">
                <a:solidFill>
                  <a:schemeClr val="tx1"/>
                </a:solidFill>
                <a:latin typeface="Times New Roman" pitchFamily="18" charset="0"/>
              </a:defRPr>
            </a:lvl2pPr>
            <a:lvl3pPr marL="1143000" indent="-228600" eaLnBrk="0" hangingPunct="0">
              <a:defRPr sz="1500" b="1">
                <a:solidFill>
                  <a:schemeClr val="tx1"/>
                </a:solidFill>
                <a:latin typeface="Times New Roman" pitchFamily="18" charset="0"/>
              </a:defRPr>
            </a:lvl3pPr>
            <a:lvl4pPr marL="1600200" indent="-228600" eaLnBrk="0" hangingPunct="0">
              <a:defRPr sz="1500" b="1">
                <a:solidFill>
                  <a:schemeClr val="tx1"/>
                </a:solidFill>
                <a:latin typeface="Times New Roman" pitchFamily="18" charset="0"/>
              </a:defRPr>
            </a:lvl4pPr>
            <a:lvl5pPr marL="2057400" indent="-228600" eaLnBrk="0" hangingPunct="0">
              <a:defRPr sz="1500" b="1">
                <a:solidFill>
                  <a:schemeClr val="tx1"/>
                </a:solidFill>
                <a:latin typeface="Times New Roman" pitchFamily="18" charset="0"/>
              </a:defRPr>
            </a:lvl5pPr>
            <a:lvl6pPr marL="2514600" indent="-228600" eaLnBrk="0" fontAlgn="base" hangingPunct="0">
              <a:spcBef>
                <a:spcPct val="0"/>
              </a:spcBef>
              <a:spcAft>
                <a:spcPct val="0"/>
              </a:spcAft>
              <a:defRPr sz="1500" b="1">
                <a:solidFill>
                  <a:schemeClr val="tx1"/>
                </a:solidFill>
                <a:latin typeface="Times New Roman" pitchFamily="18" charset="0"/>
              </a:defRPr>
            </a:lvl6pPr>
            <a:lvl7pPr marL="2971800" indent="-228600" eaLnBrk="0" fontAlgn="base" hangingPunct="0">
              <a:spcBef>
                <a:spcPct val="0"/>
              </a:spcBef>
              <a:spcAft>
                <a:spcPct val="0"/>
              </a:spcAft>
              <a:defRPr sz="1500" b="1">
                <a:solidFill>
                  <a:schemeClr val="tx1"/>
                </a:solidFill>
                <a:latin typeface="Times New Roman" pitchFamily="18" charset="0"/>
              </a:defRPr>
            </a:lvl7pPr>
            <a:lvl8pPr marL="3429000" indent="-228600" eaLnBrk="0" fontAlgn="base" hangingPunct="0">
              <a:spcBef>
                <a:spcPct val="0"/>
              </a:spcBef>
              <a:spcAft>
                <a:spcPct val="0"/>
              </a:spcAft>
              <a:defRPr sz="1500" b="1">
                <a:solidFill>
                  <a:schemeClr val="tx1"/>
                </a:solidFill>
                <a:latin typeface="Times New Roman" pitchFamily="18" charset="0"/>
              </a:defRPr>
            </a:lvl8pPr>
            <a:lvl9pPr marL="3886200" indent="-228600" eaLnBrk="0" fontAlgn="base" hangingPunct="0">
              <a:spcBef>
                <a:spcPct val="0"/>
              </a:spcBef>
              <a:spcAft>
                <a:spcPct val="0"/>
              </a:spcAft>
              <a:defRPr sz="1500" b="1">
                <a:solidFill>
                  <a:schemeClr val="tx1"/>
                </a:solidFill>
                <a:latin typeface="Times New Roman" pitchFamily="18" charset="0"/>
              </a:defRPr>
            </a:lvl9pPr>
          </a:lstStyle>
          <a:p>
            <a:pPr eaLnBrk="1" hangingPunct="1"/>
            <a:endParaRPr lang="en-CA" altLang="en-US"/>
          </a:p>
        </p:txBody>
      </p:sp>
      <p:pic>
        <p:nvPicPr>
          <p:cNvPr id="1057" name="Picture 53" descr="Western_Logo_S_Full_RGB.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4350" y="259464"/>
            <a:ext cx="3148208" cy="3626736"/>
          </a:xfrm>
          <a:prstGeom prst="rect">
            <a:avLst/>
          </a:prstGeom>
          <a:noFill/>
          <a:ln w="9525">
            <a:solidFill>
              <a:srgbClr val="3333CC"/>
            </a:solidFill>
            <a:miter lim="800000"/>
            <a:headEnd/>
            <a:tailEnd/>
          </a:ln>
          <a:extLst>
            <a:ext uri="{909E8E84-426E-40dd-AFC4-6F175D3DCCD1}">
              <a14:hiddenFill xmlns="" xmlns:a14="http://schemas.microsoft.com/office/drawing/2010/main">
                <a:solidFill>
                  <a:srgbClr val="FFFFFF"/>
                </a:solidFill>
              </a14:hiddenFill>
            </a:ext>
          </a:extLst>
        </p:spPr>
      </p:pic>
      <p:sp>
        <p:nvSpPr>
          <p:cNvPr id="47" name="Rectangle 14"/>
          <p:cNvSpPr>
            <a:spLocks/>
          </p:cNvSpPr>
          <p:nvPr/>
        </p:nvSpPr>
        <p:spPr bwMode="auto">
          <a:xfrm>
            <a:off x="582677" y="4419600"/>
            <a:ext cx="8528509" cy="891049"/>
          </a:xfrm>
          <a:prstGeom prst="rect">
            <a:avLst/>
          </a:prstGeom>
          <a:solidFill>
            <a:srgbClr val="3E0A5A"/>
          </a:solidFill>
          <a:ln>
            <a:noFill/>
          </a:ln>
          <a:extLst>
            <a:ext uri="{91240B29-F687-4f45-9708-019B960494DF}">
              <a14:hiddenLine xmlns="" xmlns:a14="http://schemas.microsoft.com/office/drawing/2010/main" w="25400">
                <a:solidFill>
                  <a:schemeClr val="tx1"/>
                </a:solidFill>
                <a:miter lim="800000"/>
                <a:headEnd/>
                <a:tailEnd/>
              </a14:hiddenLine>
            </a:ext>
          </a:extLst>
        </p:spPr>
        <p:txBody>
          <a:bodyPr/>
          <a:lstStyle/>
          <a:p>
            <a:endParaRPr lang="en-US"/>
          </a:p>
        </p:txBody>
      </p:sp>
      <p:sp>
        <p:nvSpPr>
          <p:cNvPr id="48" name="Rectangle 25"/>
          <p:cNvSpPr>
            <a:spLocks/>
          </p:cNvSpPr>
          <p:nvPr/>
        </p:nvSpPr>
        <p:spPr bwMode="auto">
          <a:xfrm>
            <a:off x="919816" y="4409827"/>
            <a:ext cx="7467600" cy="84797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pPr defTabSz="567148"/>
            <a:r>
              <a:rPr lang="en-US" sz="4800" dirty="0">
                <a:solidFill>
                  <a:srgbClr val="FFFFFF"/>
                </a:solidFill>
                <a:latin typeface="Arial"/>
                <a:ea typeface="ＭＳ Ｐゴシック" charset="0"/>
                <a:cs typeface="Arial"/>
                <a:sym typeface="Helvetica" charset="0"/>
              </a:rPr>
              <a:t>Introduction</a:t>
            </a:r>
          </a:p>
        </p:txBody>
      </p:sp>
      <p:sp>
        <p:nvSpPr>
          <p:cNvPr id="49" name="Rectangle 25"/>
          <p:cNvSpPr>
            <a:spLocks/>
          </p:cNvSpPr>
          <p:nvPr/>
        </p:nvSpPr>
        <p:spPr bwMode="auto">
          <a:xfrm>
            <a:off x="919816" y="8474075"/>
            <a:ext cx="7467600" cy="84797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pPr defTabSz="567148"/>
            <a:r>
              <a:rPr lang="en-US" sz="4800" dirty="0">
                <a:solidFill>
                  <a:srgbClr val="FFFFFF"/>
                </a:solidFill>
                <a:latin typeface="Arial"/>
                <a:ea typeface="ＭＳ Ｐゴシック" charset="0"/>
                <a:cs typeface="Arial"/>
                <a:sym typeface="Helvetica" charset="0"/>
              </a:rPr>
              <a:t>Methods</a:t>
            </a:r>
          </a:p>
        </p:txBody>
      </p:sp>
      <p:sp>
        <p:nvSpPr>
          <p:cNvPr id="54" name="Text Box 775"/>
          <p:cNvSpPr txBox="1">
            <a:spLocks noChangeArrowheads="1"/>
          </p:cNvSpPr>
          <p:nvPr/>
        </p:nvSpPr>
        <p:spPr bwMode="auto">
          <a:xfrm>
            <a:off x="813735" y="5609983"/>
            <a:ext cx="8033545" cy="254951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55980" tIns="27990" rIns="55980" bIns="27990">
            <a:spAutoFit/>
          </a:bodyPr>
          <a:lstStyle>
            <a:lvl1pPr defTabSz="560388" eaLnBrk="0" hangingPunct="0">
              <a:defRPr sz="1500" b="1">
                <a:solidFill>
                  <a:schemeClr val="tx1"/>
                </a:solidFill>
                <a:latin typeface="Times New Roman" pitchFamily="18" charset="0"/>
              </a:defRPr>
            </a:lvl1pPr>
            <a:lvl2pPr marL="742950" indent="-285750" defTabSz="560388" eaLnBrk="0" hangingPunct="0">
              <a:defRPr sz="1500" b="1">
                <a:solidFill>
                  <a:schemeClr val="tx1"/>
                </a:solidFill>
                <a:latin typeface="Times New Roman" pitchFamily="18" charset="0"/>
              </a:defRPr>
            </a:lvl2pPr>
            <a:lvl3pPr marL="1143000" indent="-228600" defTabSz="560388" eaLnBrk="0" hangingPunct="0">
              <a:defRPr sz="1500" b="1">
                <a:solidFill>
                  <a:schemeClr val="tx1"/>
                </a:solidFill>
                <a:latin typeface="Times New Roman" pitchFamily="18" charset="0"/>
              </a:defRPr>
            </a:lvl3pPr>
            <a:lvl4pPr marL="1600200" indent="-228600" defTabSz="560388" eaLnBrk="0" hangingPunct="0">
              <a:defRPr sz="1500" b="1">
                <a:solidFill>
                  <a:schemeClr val="tx1"/>
                </a:solidFill>
                <a:latin typeface="Times New Roman" pitchFamily="18" charset="0"/>
              </a:defRPr>
            </a:lvl4pPr>
            <a:lvl5pPr marL="2057400" indent="-228600" defTabSz="560388" eaLnBrk="0" hangingPunct="0">
              <a:defRPr sz="1500" b="1">
                <a:solidFill>
                  <a:schemeClr val="tx1"/>
                </a:solidFill>
                <a:latin typeface="Times New Roman" pitchFamily="18" charset="0"/>
              </a:defRPr>
            </a:lvl5pPr>
            <a:lvl6pPr marL="2514600" indent="-228600" defTabSz="560388" eaLnBrk="0" fontAlgn="base" hangingPunct="0">
              <a:spcBef>
                <a:spcPct val="0"/>
              </a:spcBef>
              <a:spcAft>
                <a:spcPct val="0"/>
              </a:spcAft>
              <a:defRPr sz="1500" b="1">
                <a:solidFill>
                  <a:schemeClr val="tx1"/>
                </a:solidFill>
                <a:latin typeface="Times New Roman" pitchFamily="18" charset="0"/>
              </a:defRPr>
            </a:lvl6pPr>
            <a:lvl7pPr marL="2971800" indent="-228600" defTabSz="560388" eaLnBrk="0" fontAlgn="base" hangingPunct="0">
              <a:spcBef>
                <a:spcPct val="0"/>
              </a:spcBef>
              <a:spcAft>
                <a:spcPct val="0"/>
              </a:spcAft>
              <a:defRPr sz="1500" b="1">
                <a:solidFill>
                  <a:schemeClr val="tx1"/>
                </a:solidFill>
                <a:latin typeface="Times New Roman" pitchFamily="18" charset="0"/>
              </a:defRPr>
            </a:lvl7pPr>
            <a:lvl8pPr marL="3429000" indent="-228600" defTabSz="560388" eaLnBrk="0" fontAlgn="base" hangingPunct="0">
              <a:spcBef>
                <a:spcPct val="0"/>
              </a:spcBef>
              <a:spcAft>
                <a:spcPct val="0"/>
              </a:spcAft>
              <a:defRPr sz="1500" b="1">
                <a:solidFill>
                  <a:schemeClr val="tx1"/>
                </a:solidFill>
                <a:latin typeface="Times New Roman" pitchFamily="18" charset="0"/>
              </a:defRPr>
            </a:lvl8pPr>
            <a:lvl9pPr marL="3886200" indent="-228600" defTabSz="560388" eaLnBrk="0" fontAlgn="base" hangingPunct="0">
              <a:spcBef>
                <a:spcPct val="0"/>
              </a:spcBef>
              <a:spcAft>
                <a:spcPct val="0"/>
              </a:spcAft>
              <a:defRPr sz="1500" b="1">
                <a:solidFill>
                  <a:schemeClr val="tx1"/>
                </a:solidFill>
                <a:latin typeface="Times New Roman" pitchFamily="18" charset="0"/>
              </a:defRPr>
            </a:lvl9pPr>
          </a:lstStyle>
          <a:p>
            <a:r>
              <a:rPr lang="en-CA" sz="1800" dirty="0">
                <a:latin typeface="Arial" panose="020B0604020202020204" pitchFamily="34" charset="0"/>
                <a:cs typeface="Arial" panose="020B0604020202020204" pitchFamily="34" charset="0"/>
              </a:rPr>
              <a:t>Previous research indicates that the hypophonia associated with Parkinson’s disease (PD) may be related to a deficit in speech loudness perception</a:t>
            </a:r>
            <a:r>
              <a:rPr lang="en-CA" sz="1200" baseline="-25000" dirty="0">
                <a:latin typeface="Arial" panose="020B0604020202020204" pitchFamily="34" charset="0"/>
                <a:cs typeface="Arial" panose="020B0604020202020204" pitchFamily="34" charset="0"/>
              </a:rPr>
              <a:t>1,2,3</a:t>
            </a:r>
            <a:r>
              <a:rPr lang="en-CA" sz="1800" dirty="0">
                <a:latin typeface="Arial" panose="020B0604020202020204" pitchFamily="34" charset="0"/>
                <a:cs typeface="Arial" panose="020B0604020202020204" pitchFamily="34" charset="0"/>
              </a:rPr>
              <a:t>. The loudness matching paradigm</a:t>
            </a:r>
            <a:r>
              <a:rPr lang="en-CA" sz="1400" baseline="-25000" dirty="0">
                <a:latin typeface="Arial" panose="020B0604020202020204" pitchFamily="34" charset="0"/>
                <a:cs typeface="Arial" panose="020B0604020202020204" pitchFamily="34" charset="0"/>
              </a:rPr>
              <a:t>4</a:t>
            </a:r>
            <a:r>
              <a:rPr lang="en-CA" sz="1800" dirty="0">
                <a:latin typeface="Arial" panose="020B0604020202020204" pitchFamily="34" charset="0"/>
                <a:cs typeface="Arial" panose="020B0604020202020204" pitchFamily="34" charset="0"/>
              </a:rPr>
              <a:t> allows for a new approach to the evaluation and comparison of the loudness perception of external speech and self-vocalized speech in PD. The paradigm also allows for the evaluation of the effects of speech amplification on self- loudness perception. The purpose of the present study was to examine loudness perception in individuals with hypophonia and PD using speech loudness matching procedures. </a:t>
            </a:r>
            <a:endParaRPr lang="en-US" altLang="en-US" sz="1800" dirty="0">
              <a:latin typeface="Arial" panose="020B0604020202020204" pitchFamily="34" charset="0"/>
              <a:cs typeface="Arial" panose="020B0604020202020204" pitchFamily="34" charset="0"/>
            </a:endParaRPr>
          </a:p>
        </p:txBody>
      </p:sp>
      <p:sp>
        <p:nvSpPr>
          <p:cNvPr id="56" name="Rectangle 14"/>
          <p:cNvSpPr>
            <a:spLocks/>
          </p:cNvSpPr>
          <p:nvPr/>
        </p:nvSpPr>
        <p:spPr bwMode="auto">
          <a:xfrm>
            <a:off x="9556219" y="4416956"/>
            <a:ext cx="8701950" cy="891049"/>
          </a:xfrm>
          <a:prstGeom prst="rect">
            <a:avLst/>
          </a:prstGeom>
          <a:solidFill>
            <a:srgbClr val="3E0A5A"/>
          </a:solidFill>
          <a:ln>
            <a:noFill/>
          </a:ln>
          <a:extLst>
            <a:ext uri="{91240B29-F687-4f45-9708-019B960494DF}">
              <a14:hiddenLine xmlns="" xmlns:a14="http://schemas.microsoft.com/office/drawing/2010/main" w="25400">
                <a:solidFill>
                  <a:schemeClr val="tx1"/>
                </a:solidFill>
                <a:miter lim="800000"/>
                <a:headEnd/>
                <a:tailEnd/>
              </a14:hiddenLine>
            </a:ext>
          </a:extLst>
        </p:spPr>
        <p:txBody>
          <a:bodyPr/>
          <a:lstStyle/>
          <a:p>
            <a:endParaRPr lang="en-US"/>
          </a:p>
        </p:txBody>
      </p:sp>
      <p:sp>
        <p:nvSpPr>
          <p:cNvPr id="57" name="Rectangle 14"/>
          <p:cNvSpPr>
            <a:spLocks/>
          </p:cNvSpPr>
          <p:nvPr/>
        </p:nvSpPr>
        <p:spPr bwMode="auto">
          <a:xfrm>
            <a:off x="27827461" y="12336552"/>
            <a:ext cx="8275246" cy="891049"/>
          </a:xfrm>
          <a:prstGeom prst="rect">
            <a:avLst/>
          </a:prstGeom>
          <a:solidFill>
            <a:srgbClr val="3E0A5A"/>
          </a:solidFill>
          <a:ln>
            <a:noFill/>
          </a:ln>
          <a:extLst>
            <a:ext uri="{91240B29-F687-4f45-9708-019B960494DF}">
              <a14:hiddenLine xmlns="" xmlns:a14="http://schemas.microsoft.com/office/drawing/2010/main" w="25400">
                <a:solidFill>
                  <a:schemeClr val="tx1"/>
                </a:solidFill>
                <a:miter lim="800000"/>
                <a:headEnd/>
                <a:tailEnd/>
              </a14:hiddenLine>
            </a:ext>
          </a:extLst>
        </p:spPr>
        <p:txBody>
          <a:bodyPr/>
          <a:lstStyle/>
          <a:p>
            <a:endParaRPr lang="en-US"/>
          </a:p>
        </p:txBody>
      </p:sp>
      <p:sp>
        <p:nvSpPr>
          <p:cNvPr id="60" name="Rectangle 25"/>
          <p:cNvSpPr>
            <a:spLocks/>
          </p:cNvSpPr>
          <p:nvPr/>
        </p:nvSpPr>
        <p:spPr bwMode="auto">
          <a:xfrm>
            <a:off x="9902377" y="4401296"/>
            <a:ext cx="7467600" cy="84797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pPr defTabSz="567148"/>
            <a:r>
              <a:rPr lang="en-US" sz="4800" dirty="0">
                <a:solidFill>
                  <a:srgbClr val="FFFFFF"/>
                </a:solidFill>
                <a:latin typeface="Arial"/>
                <a:ea typeface="ＭＳ Ｐゴシック" charset="0"/>
                <a:cs typeface="Arial"/>
                <a:sym typeface="Helvetica" charset="0"/>
              </a:rPr>
              <a:t>Results</a:t>
            </a:r>
          </a:p>
        </p:txBody>
      </p:sp>
      <p:sp>
        <p:nvSpPr>
          <p:cNvPr id="61" name="Rectangle 25"/>
          <p:cNvSpPr>
            <a:spLocks/>
          </p:cNvSpPr>
          <p:nvPr/>
        </p:nvSpPr>
        <p:spPr bwMode="auto">
          <a:xfrm>
            <a:off x="27952364" y="12370499"/>
            <a:ext cx="7467600" cy="84797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pPr defTabSz="567148"/>
            <a:r>
              <a:rPr lang="en-US" sz="4800" dirty="0">
                <a:solidFill>
                  <a:srgbClr val="FFFFFF"/>
                </a:solidFill>
                <a:latin typeface="Arial"/>
                <a:ea typeface="ＭＳ Ｐゴシック" charset="0"/>
                <a:cs typeface="Arial"/>
                <a:sym typeface="Helvetica" charset="0"/>
              </a:rPr>
              <a:t>Conclusions</a:t>
            </a:r>
          </a:p>
        </p:txBody>
      </p:sp>
      <p:sp>
        <p:nvSpPr>
          <p:cNvPr id="45" name="TextBox 44"/>
          <p:cNvSpPr txBox="1"/>
          <p:nvPr/>
        </p:nvSpPr>
        <p:spPr>
          <a:xfrm>
            <a:off x="9960074" y="5904108"/>
            <a:ext cx="8102534" cy="9264075"/>
          </a:xfrm>
          <a:prstGeom prst="rect">
            <a:avLst/>
          </a:prstGeom>
          <a:noFill/>
        </p:spPr>
        <p:txBody>
          <a:bodyPr wrap="square" rtlCol="0">
            <a:spAutoFit/>
          </a:bodyPr>
          <a:lstStyle/>
          <a:p>
            <a:pPr marL="457200" indent="-457200">
              <a:buAutoNum type="arabicPeriod"/>
            </a:pPr>
            <a:r>
              <a:rPr lang="en-CA" sz="2400" dirty="0">
                <a:latin typeface="Arial" pitchFamily="34" charset="0"/>
                <a:cs typeface="Arial" pitchFamily="34" charset="0"/>
              </a:rPr>
              <a:t>Loudness Matching of Manually Controlled </a:t>
            </a:r>
          </a:p>
          <a:p>
            <a:r>
              <a:rPr lang="en-CA" sz="2400" dirty="0">
                <a:latin typeface="Arial" pitchFamily="34" charset="0"/>
                <a:cs typeface="Arial" pitchFamily="34" charset="0"/>
              </a:rPr>
              <a:t>      External Speech </a:t>
            </a:r>
          </a:p>
          <a:p>
            <a:endParaRPr lang="en-CA" sz="2000" dirty="0">
              <a:latin typeface="Arial" pitchFamily="34" charset="0"/>
              <a:cs typeface="Arial" pitchFamily="34" charset="0"/>
            </a:endParaRPr>
          </a:p>
          <a:p>
            <a:endParaRPr lang="en-CA" sz="2000" dirty="0">
              <a:latin typeface="Arial" pitchFamily="34" charset="0"/>
              <a:cs typeface="Arial" pitchFamily="34" charset="0"/>
            </a:endParaRPr>
          </a:p>
          <a:p>
            <a:endParaRPr lang="en-CA" sz="2000" dirty="0">
              <a:latin typeface="Arial" pitchFamily="34" charset="0"/>
              <a:cs typeface="Arial" pitchFamily="34" charset="0"/>
            </a:endParaRPr>
          </a:p>
          <a:p>
            <a:endParaRPr lang="en-CA" sz="2000" dirty="0">
              <a:latin typeface="Arial" pitchFamily="34" charset="0"/>
              <a:cs typeface="Arial" pitchFamily="34" charset="0"/>
            </a:endParaRPr>
          </a:p>
          <a:p>
            <a:endParaRPr lang="en-CA" sz="2000" dirty="0">
              <a:latin typeface="Arial" pitchFamily="34" charset="0"/>
              <a:cs typeface="Arial" pitchFamily="34" charset="0"/>
            </a:endParaRPr>
          </a:p>
          <a:p>
            <a:endParaRPr lang="en-CA" sz="2000" dirty="0">
              <a:latin typeface="Arial" pitchFamily="34" charset="0"/>
              <a:cs typeface="Arial" pitchFamily="34" charset="0"/>
            </a:endParaRPr>
          </a:p>
          <a:p>
            <a:endParaRPr lang="en-CA" sz="2000" dirty="0">
              <a:latin typeface="Arial" pitchFamily="34" charset="0"/>
              <a:cs typeface="Arial" pitchFamily="34" charset="0"/>
            </a:endParaRPr>
          </a:p>
          <a:p>
            <a:endParaRPr lang="en-CA" sz="2000" dirty="0">
              <a:latin typeface="Arial" pitchFamily="34" charset="0"/>
              <a:cs typeface="Arial" pitchFamily="34" charset="0"/>
            </a:endParaRPr>
          </a:p>
          <a:p>
            <a:endParaRPr lang="en-CA" sz="2000" dirty="0">
              <a:latin typeface="Arial" pitchFamily="34" charset="0"/>
              <a:cs typeface="Arial" pitchFamily="34" charset="0"/>
            </a:endParaRPr>
          </a:p>
          <a:p>
            <a:endParaRPr lang="en-CA" sz="2000" dirty="0">
              <a:latin typeface="Arial" pitchFamily="34" charset="0"/>
              <a:cs typeface="Arial" pitchFamily="34" charset="0"/>
            </a:endParaRPr>
          </a:p>
          <a:p>
            <a:endParaRPr lang="en-CA" sz="2000" dirty="0">
              <a:latin typeface="Arial" pitchFamily="34" charset="0"/>
              <a:cs typeface="Arial" pitchFamily="34" charset="0"/>
            </a:endParaRPr>
          </a:p>
          <a:p>
            <a:endParaRPr lang="en-CA" sz="2000" dirty="0">
              <a:latin typeface="Arial" pitchFamily="34" charset="0"/>
              <a:cs typeface="Arial" pitchFamily="34" charset="0"/>
            </a:endParaRPr>
          </a:p>
          <a:p>
            <a:endParaRPr lang="en-CA" sz="2000" dirty="0">
              <a:latin typeface="Arial" pitchFamily="34" charset="0"/>
              <a:cs typeface="Arial" pitchFamily="34" charset="0"/>
            </a:endParaRPr>
          </a:p>
          <a:p>
            <a:endParaRPr lang="en-CA" sz="2000" dirty="0">
              <a:latin typeface="Arial" pitchFamily="34" charset="0"/>
              <a:cs typeface="Arial" pitchFamily="34" charset="0"/>
            </a:endParaRPr>
          </a:p>
          <a:p>
            <a:endParaRPr lang="en-CA" sz="2000" dirty="0">
              <a:latin typeface="Arial" pitchFamily="34" charset="0"/>
              <a:cs typeface="Arial" pitchFamily="34" charset="0"/>
            </a:endParaRPr>
          </a:p>
          <a:p>
            <a:endParaRPr lang="en-CA" sz="2000" dirty="0">
              <a:latin typeface="Arial" pitchFamily="34" charset="0"/>
              <a:cs typeface="Arial" pitchFamily="34" charset="0"/>
            </a:endParaRPr>
          </a:p>
          <a:p>
            <a:endParaRPr lang="en-CA" sz="2000" dirty="0">
              <a:latin typeface="Arial" pitchFamily="34" charset="0"/>
              <a:cs typeface="Arial" pitchFamily="34" charset="0"/>
            </a:endParaRPr>
          </a:p>
          <a:p>
            <a:endParaRPr lang="en-CA" sz="2000" dirty="0">
              <a:latin typeface="Arial" pitchFamily="34" charset="0"/>
              <a:cs typeface="Arial" pitchFamily="34" charset="0"/>
            </a:endParaRPr>
          </a:p>
          <a:p>
            <a:endParaRPr lang="en-CA" sz="2000" dirty="0">
              <a:latin typeface="Arial" pitchFamily="34" charset="0"/>
              <a:cs typeface="Arial" pitchFamily="34" charset="0"/>
            </a:endParaRPr>
          </a:p>
          <a:p>
            <a:pPr marL="457200" indent="-457200">
              <a:buAutoNum type="arabicPeriod"/>
            </a:pPr>
            <a:r>
              <a:rPr lang="en-CA" sz="2400" dirty="0">
                <a:solidFill>
                  <a:schemeClr val="accent6">
                    <a:lumMod val="75000"/>
                  </a:schemeClr>
                </a:solidFill>
                <a:latin typeface="Arial" pitchFamily="34" charset="0"/>
                <a:cs typeface="Arial" pitchFamily="34" charset="0"/>
              </a:rPr>
              <a:t>Loudness Matching of Manually Controlled </a:t>
            </a:r>
          </a:p>
          <a:p>
            <a:r>
              <a:rPr lang="en-CA" sz="2400" dirty="0">
                <a:solidFill>
                  <a:schemeClr val="accent6">
                    <a:lumMod val="75000"/>
                  </a:schemeClr>
                </a:solidFill>
                <a:latin typeface="Arial" pitchFamily="34" charset="0"/>
                <a:cs typeface="Arial" pitchFamily="34" charset="0"/>
              </a:rPr>
              <a:t>      External Speech: </a:t>
            </a:r>
            <a:endParaRPr lang="en-CA" sz="2000" dirty="0">
              <a:solidFill>
                <a:schemeClr val="accent6">
                  <a:lumMod val="75000"/>
                </a:schemeClr>
              </a:solidFill>
              <a:latin typeface="Arial" pitchFamily="34" charset="0"/>
              <a:cs typeface="Arial" pitchFamily="34" charset="0"/>
            </a:endParaRPr>
          </a:p>
          <a:p>
            <a:r>
              <a:rPr lang="en-CA" sz="2000" dirty="0">
                <a:latin typeface="Arial" pitchFamily="34" charset="0"/>
                <a:cs typeface="Arial" pitchFamily="34" charset="0"/>
              </a:rPr>
              <a:t>No significant group difference (</a:t>
            </a:r>
            <a:r>
              <a:rPr lang="en-CA" sz="2000" i="1" dirty="0">
                <a:latin typeface="Arial" pitchFamily="34" charset="0"/>
                <a:cs typeface="Arial" pitchFamily="34" charset="0"/>
              </a:rPr>
              <a:t>p </a:t>
            </a:r>
            <a:r>
              <a:rPr lang="en-CA" sz="2000" dirty="0">
                <a:latin typeface="Arial" pitchFamily="34" charset="0"/>
                <a:cs typeface="Arial" pitchFamily="34" charset="0"/>
              </a:rPr>
              <a:t>= .58) or interaction (</a:t>
            </a:r>
            <a:r>
              <a:rPr lang="en-CA" sz="2000" i="1" dirty="0">
                <a:latin typeface="Arial" pitchFamily="34" charset="0"/>
                <a:cs typeface="Arial" pitchFamily="34" charset="0"/>
              </a:rPr>
              <a:t>p </a:t>
            </a:r>
            <a:r>
              <a:rPr lang="en-CA" sz="2000" dirty="0">
                <a:latin typeface="Arial" pitchFamily="34" charset="0"/>
                <a:cs typeface="Arial" pitchFamily="34" charset="0"/>
              </a:rPr>
              <a:t>= .39) was found. There was a significant main effect of the loudness level (</a:t>
            </a:r>
            <a:r>
              <a:rPr lang="en-CA" sz="2000" i="1" dirty="0">
                <a:latin typeface="Arial" pitchFamily="34" charset="0"/>
                <a:cs typeface="Arial" pitchFamily="34" charset="0"/>
              </a:rPr>
              <a:t>p </a:t>
            </a:r>
            <a:r>
              <a:rPr lang="en-CA" sz="2000" dirty="0">
                <a:latin typeface="Arial" pitchFamily="34" charset="0"/>
                <a:cs typeface="Arial" pitchFamily="34" charset="0"/>
              </a:rPr>
              <a:t>= &lt; .001) and this was reflected by a gradual increase in error scores as the loudness target increased. </a:t>
            </a:r>
          </a:p>
          <a:p>
            <a:endParaRPr lang="en-CA" sz="2000" dirty="0">
              <a:latin typeface="Arial" pitchFamily="34" charset="0"/>
              <a:cs typeface="Arial" pitchFamily="34" charset="0"/>
            </a:endParaRPr>
          </a:p>
        </p:txBody>
      </p:sp>
      <p:sp>
        <p:nvSpPr>
          <p:cNvPr id="68" name="Rectangle 67"/>
          <p:cNvSpPr/>
          <p:nvPr/>
        </p:nvSpPr>
        <p:spPr>
          <a:xfrm>
            <a:off x="19261899" y="11308684"/>
            <a:ext cx="8019238" cy="553998"/>
          </a:xfrm>
          <a:prstGeom prst="rect">
            <a:avLst/>
          </a:prstGeom>
        </p:spPr>
        <p:txBody>
          <a:bodyPr wrap="square">
            <a:spAutoFit/>
          </a:bodyPr>
          <a:lstStyle/>
          <a:p>
            <a:r>
              <a:rPr lang="en-CA" dirty="0">
                <a:latin typeface="Arial" pitchFamily="34" charset="0"/>
                <a:cs typeface="Arial" pitchFamily="34" charset="0"/>
              </a:rPr>
              <a:t>Figure 2. Mean error scores for PD and HC groups obtained for the 5 loudness </a:t>
            </a:r>
          </a:p>
          <a:p>
            <a:r>
              <a:rPr lang="en-CA" dirty="0">
                <a:latin typeface="Arial" pitchFamily="34" charset="0"/>
                <a:cs typeface="Arial" pitchFamily="34" charset="0"/>
              </a:rPr>
              <a:t>matching levels during the condition involving the self-vocalized speech responses.</a:t>
            </a:r>
          </a:p>
        </p:txBody>
      </p:sp>
      <p:sp>
        <p:nvSpPr>
          <p:cNvPr id="69" name="Rectangle 68"/>
          <p:cNvSpPr/>
          <p:nvPr/>
        </p:nvSpPr>
        <p:spPr>
          <a:xfrm>
            <a:off x="28307563" y="10965481"/>
            <a:ext cx="7582236" cy="784830"/>
          </a:xfrm>
          <a:prstGeom prst="rect">
            <a:avLst/>
          </a:prstGeom>
        </p:spPr>
        <p:txBody>
          <a:bodyPr wrap="square">
            <a:spAutoFit/>
          </a:bodyPr>
          <a:lstStyle/>
          <a:p>
            <a:r>
              <a:rPr lang="en-CA" dirty="0">
                <a:latin typeface="Arial" pitchFamily="34" charset="0"/>
                <a:cs typeface="Arial" pitchFamily="34" charset="0"/>
              </a:rPr>
              <a:t>Figure 3. Mean error scores for PD and HC groups obtained for the 5 loudness </a:t>
            </a:r>
          </a:p>
          <a:p>
            <a:r>
              <a:rPr lang="en-CA" dirty="0">
                <a:latin typeface="Arial" pitchFamily="34" charset="0"/>
                <a:cs typeface="Arial" pitchFamily="34" charset="0"/>
              </a:rPr>
              <a:t>matching levels during the condition involving the amplified (+10 dB) self-vocalized speech responses.</a:t>
            </a:r>
            <a:endParaRPr lang="en-US" dirty="0">
              <a:latin typeface="Arial" pitchFamily="34" charset="0"/>
              <a:cs typeface="Arial" pitchFamily="34" charset="0"/>
            </a:endParaRPr>
          </a:p>
        </p:txBody>
      </p:sp>
      <p:sp>
        <p:nvSpPr>
          <p:cNvPr id="53" name="Text Box 775"/>
          <p:cNvSpPr txBox="1">
            <a:spLocks noChangeArrowheads="1"/>
          </p:cNvSpPr>
          <p:nvPr/>
        </p:nvSpPr>
        <p:spPr bwMode="auto">
          <a:xfrm>
            <a:off x="795337" y="9654279"/>
            <a:ext cx="8276361" cy="72584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55980" tIns="27990" rIns="55980" bIns="27990">
            <a:spAutoFit/>
          </a:bodyPr>
          <a:lstStyle>
            <a:lvl1pPr defTabSz="560388" eaLnBrk="0" hangingPunct="0">
              <a:defRPr sz="1500" b="1">
                <a:solidFill>
                  <a:schemeClr val="tx1"/>
                </a:solidFill>
                <a:latin typeface="Times New Roman" pitchFamily="18" charset="0"/>
              </a:defRPr>
            </a:lvl1pPr>
            <a:lvl2pPr marL="742950" indent="-285750" defTabSz="560388" eaLnBrk="0" hangingPunct="0">
              <a:defRPr sz="1500" b="1">
                <a:solidFill>
                  <a:schemeClr val="tx1"/>
                </a:solidFill>
                <a:latin typeface="Times New Roman" pitchFamily="18" charset="0"/>
              </a:defRPr>
            </a:lvl2pPr>
            <a:lvl3pPr marL="1143000" indent="-228600" defTabSz="560388" eaLnBrk="0" hangingPunct="0">
              <a:defRPr sz="1500" b="1">
                <a:solidFill>
                  <a:schemeClr val="tx1"/>
                </a:solidFill>
                <a:latin typeface="Times New Roman" pitchFamily="18" charset="0"/>
              </a:defRPr>
            </a:lvl3pPr>
            <a:lvl4pPr marL="1600200" indent="-228600" defTabSz="560388" eaLnBrk="0" hangingPunct="0">
              <a:defRPr sz="1500" b="1">
                <a:solidFill>
                  <a:schemeClr val="tx1"/>
                </a:solidFill>
                <a:latin typeface="Times New Roman" pitchFamily="18" charset="0"/>
              </a:defRPr>
            </a:lvl4pPr>
            <a:lvl5pPr marL="2057400" indent="-228600" defTabSz="560388" eaLnBrk="0" hangingPunct="0">
              <a:defRPr sz="1500" b="1">
                <a:solidFill>
                  <a:schemeClr val="tx1"/>
                </a:solidFill>
                <a:latin typeface="Times New Roman" pitchFamily="18" charset="0"/>
              </a:defRPr>
            </a:lvl5pPr>
            <a:lvl6pPr marL="2514600" indent="-228600" defTabSz="560388" eaLnBrk="0" fontAlgn="base" hangingPunct="0">
              <a:spcBef>
                <a:spcPct val="0"/>
              </a:spcBef>
              <a:spcAft>
                <a:spcPct val="0"/>
              </a:spcAft>
              <a:defRPr sz="1500" b="1">
                <a:solidFill>
                  <a:schemeClr val="tx1"/>
                </a:solidFill>
                <a:latin typeface="Times New Roman" pitchFamily="18" charset="0"/>
              </a:defRPr>
            </a:lvl6pPr>
            <a:lvl7pPr marL="2971800" indent="-228600" defTabSz="560388" eaLnBrk="0" fontAlgn="base" hangingPunct="0">
              <a:spcBef>
                <a:spcPct val="0"/>
              </a:spcBef>
              <a:spcAft>
                <a:spcPct val="0"/>
              </a:spcAft>
              <a:defRPr sz="1500" b="1">
                <a:solidFill>
                  <a:schemeClr val="tx1"/>
                </a:solidFill>
                <a:latin typeface="Times New Roman" pitchFamily="18" charset="0"/>
              </a:defRPr>
            </a:lvl7pPr>
            <a:lvl8pPr marL="3429000" indent="-228600" defTabSz="560388" eaLnBrk="0" fontAlgn="base" hangingPunct="0">
              <a:spcBef>
                <a:spcPct val="0"/>
              </a:spcBef>
              <a:spcAft>
                <a:spcPct val="0"/>
              </a:spcAft>
              <a:defRPr sz="1500" b="1">
                <a:solidFill>
                  <a:schemeClr val="tx1"/>
                </a:solidFill>
                <a:latin typeface="Times New Roman" pitchFamily="18" charset="0"/>
              </a:defRPr>
            </a:lvl8pPr>
            <a:lvl9pPr marL="3886200" indent="-228600" defTabSz="560388" eaLnBrk="0" fontAlgn="base" hangingPunct="0">
              <a:spcBef>
                <a:spcPct val="0"/>
              </a:spcBef>
              <a:spcAft>
                <a:spcPct val="0"/>
              </a:spcAft>
              <a:defRPr sz="1500" b="1">
                <a:solidFill>
                  <a:schemeClr val="tx1"/>
                </a:solidFill>
                <a:latin typeface="Times New Roman" pitchFamily="18" charset="0"/>
              </a:defRPr>
            </a:lvl9pPr>
          </a:lstStyle>
          <a:p>
            <a:r>
              <a:rPr lang="en-CA" sz="1800" dirty="0">
                <a:latin typeface="Arial" panose="020B0604020202020204" pitchFamily="34" charset="0"/>
                <a:cs typeface="Arial" panose="020B0604020202020204" pitchFamily="34" charset="0"/>
              </a:rPr>
              <a:t>Fifteen individuals with PD and hypophonia (mean age 67.7; </a:t>
            </a:r>
            <a:r>
              <a:rPr lang="en-CA" sz="1800" i="1" dirty="0">
                <a:latin typeface="Arial" panose="020B0604020202020204" pitchFamily="34" charset="0"/>
                <a:cs typeface="Arial" panose="020B0604020202020204" pitchFamily="34" charset="0"/>
              </a:rPr>
              <a:t>SD = </a:t>
            </a:r>
            <a:r>
              <a:rPr lang="en-CA" sz="1800" dirty="0">
                <a:latin typeface="Arial" panose="020B0604020202020204" pitchFamily="34" charset="0"/>
                <a:cs typeface="Arial" panose="020B0604020202020204" pitchFamily="34" charset="0"/>
              </a:rPr>
              <a:t>5.5) and 15 healthy control (HC) participants (mean age 70; </a:t>
            </a:r>
            <a:r>
              <a:rPr lang="en-CA" sz="1800" i="1" dirty="0">
                <a:latin typeface="Arial" panose="020B0604020202020204" pitchFamily="34" charset="0"/>
                <a:cs typeface="Arial" panose="020B0604020202020204" pitchFamily="34" charset="0"/>
              </a:rPr>
              <a:t>SD = </a:t>
            </a:r>
            <a:r>
              <a:rPr lang="en-CA" sz="1800" dirty="0">
                <a:latin typeface="Arial" panose="020B0604020202020204" pitchFamily="34" charset="0"/>
                <a:cs typeface="Arial" panose="020B0604020202020204" pitchFamily="34" charset="0"/>
              </a:rPr>
              <a:t>6.5). Conversational intensity of the PD group (</a:t>
            </a:r>
            <a:r>
              <a:rPr lang="en-CA" sz="1800" i="1" dirty="0">
                <a:latin typeface="Arial" panose="020B0604020202020204" pitchFamily="34" charset="0"/>
                <a:cs typeface="Arial" panose="020B0604020202020204" pitchFamily="34" charset="0"/>
              </a:rPr>
              <a:t>M</a:t>
            </a:r>
            <a:r>
              <a:rPr lang="en-CA" sz="1800" dirty="0">
                <a:latin typeface="Arial" panose="020B0604020202020204" pitchFamily="34" charset="0"/>
                <a:cs typeface="Arial" panose="020B0604020202020204" pitchFamily="34" charset="0"/>
              </a:rPr>
              <a:t>= 69.2dB) was significantly lower than the HC group (</a:t>
            </a:r>
            <a:r>
              <a:rPr lang="en-CA" sz="1800" i="1" dirty="0">
                <a:latin typeface="Arial" panose="020B0604020202020204" pitchFamily="34" charset="0"/>
                <a:cs typeface="Arial" panose="020B0604020202020204" pitchFamily="34" charset="0"/>
              </a:rPr>
              <a:t>M</a:t>
            </a:r>
            <a:r>
              <a:rPr lang="en-CA" sz="1800" dirty="0">
                <a:latin typeface="Arial" panose="020B0604020202020204" pitchFamily="34" charset="0"/>
                <a:cs typeface="Arial" panose="020B0604020202020204" pitchFamily="34" charset="0"/>
              </a:rPr>
              <a:t>= 71.7dB). All participants passed hearing screening of 0.5, 1 &amp; 2 kHz tones at 30dB. </a:t>
            </a:r>
          </a:p>
          <a:p>
            <a:r>
              <a:rPr lang="en-CA" sz="1800" dirty="0">
                <a:latin typeface="Arial" panose="020B0604020202020204" pitchFamily="34" charset="0"/>
                <a:cs typeface="Arial" panose="020B0604020202020204" pitchFamily="34" charset="0"/>
              </a:rPr>
              <a:t>Participants performed sentence-based loudness matching procedures involving speech loudness targets randomly presented at 5 intensity levels (60-80dBC SPL). The sentence “I owe you a yoyo” was used throughout the study.</a:t>
            </a:r>
          </a:p>
          <a:p>
            <a:endParaRPr lang="en-CA" sz="1400" dirty="0">
              <a:latin typeface="Arial" panose="020B0604020202020204" pitchFamily="34" charset="0"/>
              <a:cs typeface="Arial" panose="020B0604020202020204" pitchFamily="34" charset="0"/>
            </a:endParaRPr>
          </a:p>
          <a:p>
            <a:r>
              <a:rPr lang="en-CA" sz="1800" dirty="0">
                <a:latin typeface="Arial" panose="020B0604020202020204" pitchFamily="34" charset="0"/>
                <a:cs typeface="Arial" panose="020B0604020202020204" pitchFamily="34" charset="0"/>
              </a:rPr>
              <a:t>The loudness matching tasks included, </a:t>
            </a:r>
          </a:p>
          <a:p>
            <a:pPr marL="342900" indent="-342900">
              <a:buAutoNum type="arabicParenR"/>
            </a:pPr>
            <a:r>
              <a:rPr lang="en-CA" sz="1800" dirty="0">
                <a:latin typeface="Arial" panose="020B0604020202020204" pitchFamily="34" charset="0"/>
                <a:cs typeface="Arial" panose="020B0604020202020204" pitchFamily="34" charset="0"/>
              </a:rPr>
              <a:t>a manual volume control knob to adjust</a:t>
            </a:r>
          </a:p>
          <a:p>
            <a:r>
              <a:rPr lang="en-CA" sz="1800" dirty="0">
                <a:latin typeface="Arial" panose="020B0604020202020204" pitchFamily="34" charset="0"/>
                <a:cs typeface="Arial" panose="020B0604020202020204" pitchFamily="34" charset="0"/>
              </a:rPr>
              <a:t>     the audio playback level of external speech, </a:t>
            </a:r>
          </a:p>
          <a:p>
            <a:r>
              <a:rPr lang="en-CA" sz="1800" dirty="0">
                <a:latin typeface="Arial" panose="020B0604020202020204" pitchFamily="34" charset="0"/>
                <a:cs typeface="Arial" panose="020B0604020202020204" pitchFamily="34" charset="0"/>
              </a:rPr>
              <a:t>2) self-vocalized speech, and </a:t>
            </a:r>
          </a:p>
          <a:p>
            <a:r>
              <a:rPr lang="en-CA" sz="1800" dirty="0">
                <a:latin typeface="Arial" panose="020B0604020202020204" pitchFamily="34" charset="0"/>
                <a:cs typeface="Arial" panose="020B0604020202020204" pitchFamily="34" charset="0"/>
              </a:rPr>
              <a:t>3) amplified (+10dB) self-vocalized speech. </a:t>
            </a:r>
          </a:p>
          <a:p>
            <a:endParaRPr lang="en-CA" sz="1400" dirty="0">
              <a:latin typeface="Arial" panose="020B0604020202020204" pitchFamily="34" charset="0"/>
              <a:cs typeface="Arial" panose="020B0604020202020204" pitchFamily="34" charset="0"/>
            </a:endParaRPr>
          </a:p>
          <a:p>
            <a:r>
              <a:rPr lang="en-CA" sz="1800" dirty="0">
                <a:latin typeface="Arial" panose="020B0604020202020204" pitchFamily="34" charset="0"/>
                <a:cs typeface="Arial" panose="020B0604020202020204" pitchFamily="34" charset="0"/>
              </a:rPr>
              <a:t>A microphone (AKG-SE300B-CK92) placed 2 meters from the participant and two loudspeakers (Yamaha:HS-8) were used to measure the target and response speech intensity. A large (5cm) knob was used to adjust the playback volume (Mackie Big Knob). A headset mic (AKG 520c) and mic preamp (ART Pro) were used to amplify speech (+10dB).</a:t>
            </a:r>
          </a:p>
          <a:p>
            <a:endParaRPr lang="en-CA" sz="1800" dirty="0">
              <a:latin typeface="Arial" panose="020B0604020202020204" pitchFamily="34" charset="0"/>
              <a:cs typeface="Arial" panose="020B0604020202020204" pitchFamily="34" charset="0"/>
            </a:endParaRPr>
          </a:p>
          <a:p>
            <a:r>
              <a:rPr lang="en-CA" sz="1800" dirty="0">
                <a:latin typeface="Arial" panose="020B0604020202020204" pitchFamily="34" charset="0"/>
                <a:cs typeface="Arial" panose="020B0604020202020204" pitchFamily="34" charset="0"/>
              </a:rPr>
              <a:t>The primary dependent measure was the loudness matching error score (i.e., target intensity minus response intensity).  ANOVAs were used to examine mean differences related to group, loudness levels, and response conditions.</a:t>
            </a:r>
            <a:endParaRPr lang="en-US" sz="1800" dirty="0">
              <a:latin typeface="Arial" panose="020B0604020202020204" pitchFamily="34" charset="0"/>
              <a:cs typeface="Arial" panose="020B0604020202020204" pitchFamily="34" charset="0"/>
            </a:endParaRPr>
          </a:p>
        </p:txBody>
      </p:sp>
      <p:sp>
        <p:nvSpPr>
          <p:cNvPr id="52" name="Rectangle 51"/>
          <p:cNvSpPr/>
          <p:nvPr/>
        </p:nvSpPr>
        <p:spPr>
          <a:xfrm>
            <a:off x="9849472" y="11390399"/>
            <a:ext cx="7966600" cy="784830"/>
          </a:xfrm>
          <a:prstGeom prst="rect">
            <a:avLst/>
          </a:prstGeom>
        </p:spPr>
        <p:txBody>
          <a:bodyPr wrap="square">
            <a:spAutoFit/>
          </a:bodyPr>
          <a:lstStyle/>
          <a:p>
            <a:r>
              <a:rPr lang="en-CA" dirty="0">
                <a:latin typeface="Arial" pitchFamily="34" charset="0"/>
                <a:cs typeface="Arial" pitchFamily="34" charset="0"/>
              </a:rPr>
              <a:t>Figure 1. Mean error scores for PD and HC groups obtained for the 5 loudness</a:t>
            </a:r>
          </a:p>
          <a:p>
            <a:r>
              <a:rPr lang="en-CA" dirty="0">
                <a:latin typeface="Arial" pitchFamily="34" charset="0"/>
                <a:cs typeface="Arial" pitchFamily="34" charset="0"/>
              </a:rPr>
              <a:t> matching levels during the  condition involving manually controlled external speech</a:t>
            </a:r>
          </a:p>
          <a:p>
            <a:r>
              <a:rPr lang="en-CA" dirty="0">
                <a:latin typeface="Arial" pitchFamily="34" charset="0"/>
                <a:cs typeface="Arial" pitchFamily="34" charset="0"/>
              </a:rPr>
              <a:t> responses.</a:t>
            </a:r>
          </a:p>
        </p:txBody>
      </p:sp>
      <p:sp>
        <p:nvSpPr>
          <p:cNvPr id="97" name="TextBox 96">
            <a:extLst>
              <a:ext uri="{FF2B5EF4-FFF2-40B4-BE49-F238E27FC236}">
                <a16:creationId xmlns:a16="http://schemas.microsoft.com/office/drawing/2014/main" id="{B859C4DA-3476-4D44-BB8D-37884EAEC37A}"/>
              </a:ext>
            </a:extLst>
          </p:cNvPr>
          <p:cNvSpPr txBox="1"/>
          <p:nvPr/>
        </p:nvSpPr>
        <p:spPr>
          <a:xfrm>
            <a:off x="19226549" y="5949143"/>
            <a:ext cx="7183351" cy="461665"/>
          </a:xfrm>
          <a:prstGeom prst="rect">
            <a:avLst/>
          </a:prstGeom>
          <a:noFill/>
        </p:spPr>
        <p:txBody>
          <a:bodyPr wrap="square" rtlCol="0">
            <a:spAutoFit/>
          </a:bodyPr>
          <a:lstStyle/>
          <a:p>
            <a:r>
              <a:rPr lang="en-CA" sz="2400" dirty="0">
                <a:latin typeface="Arial" pitchFamily="34" charset="0"/>
                <a:cs typeface="Arial" pitchFamily="34" charset="0"/>
              </a:rPr>
              <a:t> 2. Loudness Matching of Self-vocalized Speech</a:t>
            </a:r>
          </a:p>
        </p:txBody>
      </p:sp>
      <p:sp>
        <p:nvSpPr>
          <p:cNvPr id="98" name="TextBox 97">
            <a:extLst>
              <a:ext uri="{FF2B5EF4-FFF2-40B4-BE49-F238E27FC236}">
                <a16:creationId xmlns:a16="http://schemas.microsoft.com/office/drawing/2014/main" id="{0BAA0304-1451-474E-BAE5-B3FCFF1B0984}"/>
              </a:ext>
            </a:extLst>
          </p:cNvPr>
          <p:cNvSpPr txBox="1"/>
          <p:nvPr/>
        </p:nvSpPr>
        <p:spPr>
          <a:xfrm>
            <a:off x="18968157" y="11972963"/>
            <a:ext cx="8416705" cy="6986528"/>
          </a:xfrm>
          <a:prstGeom prst="rect">
            <a:avLst/>
          </a:prstGeom>
          <a:noFill/>
        </p:spPr>
        <p:txBody>
          <a:bodyPr wrap="square" rtlCol="0">
            <a:spAutoFit/>
          </a:bodyPr>
          <a:lstStyle/>
          <a:p>
            <a:pPr>
              <a:defRPr/>
            </a:pPr>
            <a:r>
              <a:rPr kumimoji="0" lang="en-CA" sz="20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The finding that the PD group had better loudness matching scores than the HC group was unexpected and appears to be contrary to the predicted loudness matching deficit for the PD group. </a:t>
            </a:r>
          </a:p>
          <a:p>
            <a:pPr>
              <a:defRPr/>
            </a:pPr>
            <a:endParaRPr kumimoji="0" lang="en-CA" sz="1200" b="1"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a:p>
            <a:pPr>
              <a:defRPr/>
            </a:pPr>
            <a:r>
              <a:rPr lang="en-CA" sz="2000" i="1" dirty="0">
                <a:solidFill>
                  <a:schemeClr val="accent6">
                    <a:lumMod val="75000"/>
                  </a:schemeClr>
                </a:solidFill>
                <a:latin typeface="Arial" pitchFamily="34" charset="0"/>
                <a:cs typeface="Arial" pitchFamily="34" charset="0"/>
              </a:rPr>
              <a:t>Condition 1 vs 2: </a:t>
            </a:r>
            <a:r>
              <a:rPr lang="en-CA" sz="2000" dirty="0">
                <a:latin typeface="Arial" pitchFamily="34" charset="0"/>
                <a:cs typeface="Arial" pitchFamily="34" charset="0"/>
              </a:rPr>
              <a:t>The results related to the comparison of the external versus self-vocalized matching found that PDs had higher error scores than HCs for external loudness matching and lower error scores than HCs during self-vocalized loudness matching.</a:t>
            </a:r>
          </a:p>
          <a:p>
            <a:endParaRPr lang="en-CA" sz="1200" dirty="0">
              <a:latin typeface="Arial" pitchFamily="34" charset="0"/>
              <a:cs typeface="Arial" pitchFamily="34" charset="0"/>
            </a:endParaRPr>
          </a:p>
          <a:p>
            <a:r>
              <a:rPr lang="en-CA" sz="2400" dirty="0">
                <a:solidFill>
                  <a:schemeClr val="accent6">
                    <a:lumMod val="75000"/>
                  </a:schemeClr>
                </a:solidFill>
                <a:latin typeface="Arial" pitchFamily="34" charset="0"/>
                <a:cs typeface="Arial" pitchFamily="34" charset="0"/>
              </a:rPr>
              <a:t>3. Amplified (+10dB) Self-vocalized Speech: </a:t>
            </a:r>
          </a:p>
          <a:p>
            <a:r>
              <a:rPr lang="en-CA" sz="2000" dirty="0">
                <a:latin typeface="Arial" pitchFamily="34" charset="0"/>
                <a:cs typeface="Arial" pitchFamily="34" charset="0"/>
              </a:rPr>
              <a:t>There was a significant group effect (</a:t>
            </a:r>
            <a:r>
              <a:rPr lang="en-CA" sz="2000" i="1" dirty="0">
                <a:latin typeface="Arial" pitchFamily="34" charset="0"/>
                <a:cs typeface="Arial" pitchFamily="34" charset="0"/>
              </a:rPr>
              <a:t>p </a:t>
            </a:r>
            <a:r>
              <a:rPr lang="en-CA" sz="2000" dirty="0">
                <a:latin typeface="Arial" pitchFamily="34" charset="0"/>
                <a:cs typeface="Arial" pitchFamily="34" charset="0"/>
              </a:rPr>
              <a:t>= .037) with PD participants having a significantly smaller mean error score (</a:t>
            </a:r>
            <a:r>
              <a:rPr lang="en-CA" sz="2000" i="1" dirty="0">
                <a:latin typeface="Arial" pitchFamily="34" charset="0"/>
                <a:cs typeface="Arial" pitchFamily="34" charset="0"/>
              </a:rPr>
              <a:t>M </a:t>
            </a:r>
            <a:r>
              <a:rPr lang="en-CA" sz="2000" dirty="0">
                <a:latin typeface="Arial" pitchFamily="34" charset="0"/>
                <a:cs typeface="Arial" pitchFamily="34" charset="0"/>
              </a:rPr>
              <a:t>= -.005) than the HC participants (</a:t>
            </a:r>
            <a:r>
              <a:rPr lang="en-CA" sz="2000" i="1" dirty="0">
                <a:latin typeface="Arial" pitchFamily="34" charset="0"/>
                <a:cs typeface="Arial" pitchFamily="34" charset="0"/>
              </a:rPr>
              <a:t>M </a:t>
            </a:r>
            <a:r>
              <a:rPr lang="en-CA" sz="2000" dirty="0">
                <a:latin typeface="Arial" pitchFamily="34" charset="0"/>
                <a:cs typeface="Arial" pitchFamily="34" charset="0"/>
              </a:rPr>
              <a:t>= 2.19). There was a significant main effect of the loudness level (</a:t>
            </a:r>
            <a:r>
              <a:rPr lang="en-CA" sz="2000" i="1" dirty="0">
                <a:latin typeface="Arial" pitchFamily="34" charset="0"/>
                <a:cs typeface="Arial" pitchFamily="34" charset="0"/>
              </a:rPr>
              <a:t>p </a:t>
            </a:r>
            <a:r>
              <a:rPr lang="en-CA" sz="2000" dirty="0">
                <a:latin typeface="Arial" pitchFamily="34" charset="0"/>
                <a:cs typeface="Arial" pitchFamily="34" charset="0"/>
              </a:rPr>
              <a:t>= &lt; 0.001). The group by loudness level interaction was not significant (</a:t>
            </a:r>
            <a:r>
              <a:rPr lang="en-CA" sz="2000" i="1" dirty="0">
                <a:latin typeface="Arial" pitchFamily="34" charset="0"/>
                <a:cs typeface="Arial" pitchFamily="34" charset="0"/>
              </a:rPr>
              <a:t>p </a:t>
            </a:r>
            <a:r>
              <a:rPr lang="en-CA" sz="2000" dirty="0">
                <a:latin typeface="Arial" pitchFamily="34" charset="0"/>
                <a:cs typeface="Arial" pitchFamily="34" charset="0"/>
              </a:rPr>
              <a:t>= .78).  </a:t>
            </a:r>
          </a:p>
          <a:p>
            <a:r>
              <a:rPr lang="en-CA" sz="2000" dirty="0">
                <a:latin typeface="Arial" pitchFamily="34" charset="0"/>
                <a:cs typeface="Arial" pitchFamily="34" charset="0"/>
              </a:rPr>
              <a:t>The post-hoc analysis revealed that the PD group had a significantly lower error score than the HC group during the lower loudness levels (60dB, 65dB and 70dB).</a:t>
            </a:r>
          </a:p>
          <a:p>
            <a:r>
              <a:rPr lang="en-CA" sz="2000" i="1" dirty="0">
                <a:solidFill>
                  <a:schemeClr val="accent6">
                    <a:lumMod val="75000"/>
                  </a:schemeClr>
                </a:solidFill>
                <a:latin typeface="Arial" pitchFamily="34" charset="0"/>
                <a:cs typeface="Arial" pitchFamily="34" charset="0"/>
              </a:rPr>
              <a:t>Condition 2 vs 3: </a:t>
            </a:r>
            <a:r>
              <a:rPr lang="en-CA" sz="2000" dirty="0">
                <a:latin typeface="Arial" pitchFamily="34" charset="0"/>
                <a:cs typeface="Arial" pitchFamily="34" charset="0"/>
              </a:rPr>
              <a:t>The comparison of amplified versus unamplified responses was significant (p=&lt;0.001). The 10dB amplified responses were associated with lower error scores (better loudness matching) than the unamplified responses for both the PD and HC groups.</a:t>
            </a:r>
          </a:p>
        </p:txBody>
      </p:sp>
      <p:pic>
        <p:nvPicPr>
          <p:cNvPr id="4" name="Picture 3">
            <a:extLst>
              <a:ext uri="{FF2B5EF4-FFF2-40B4-BE49-F238E27FC236}">
                <a16:creationId xmlns:a16="http://schemas.microsoft.com/office/drawing/2014/main" id="{B40C1D9C-F532-E05A-6081-1F14D0F15269}"/>
              </a:ext>
            </a:extLst>
          </p:cNvPr>
          <p:cNvPicPr>
            <a:picLocks noChangeAspect="1"/>
          </p:cNvPicPr>
          <p:nvPr/>
        </p:nvPicPr>
        <p:blipFill>
          <a:blip r:embed="rId4"/>
          <a:stretch>
            <a:fillRect/>
          </a:stretch>
        </p:blipFill>
        <p:spPr>
          <a:xfrm>
            <a:off x="10125251" y="6815283"/>
            <a:ext cx="7665420" cy="4601732"/>
          </a:xfrm>
          <a:prstGeom prst="rect">
            <a:avLst/>
          </a:prstGeom>
        </p:spPr>
      </p:pic>
      <p:pic>
        <p:nvPicPr>
          <p:cNvPr id="7" name="Picture 6">
            <a:extLst>
              <a:ext uri="{FF2B5EF4-FFF2-40B4-BE49-F238E27FC236}">
                <a16:creationId xmlns:a16="http://schemas.microsoft.com/office/drawing/2014/main" id="{B1293FAD-94BE-1DD3-9503-0C8039E3536D}"/>
              </a:ext>
            </a:extLst>
          </p:cNvPr>
          <p:cNvPicPr>
            <a:picLocks noChangeAspect="1"/>
          </p:cNvPicPr>
          <p:nvPr/>
        </p:nvPicPr>
        <p:blipFill>
          <a:blip r:embed="rId5"/>
          <a:stretch>
            <a:fillRect/>
          </a:stretch>
        </p:blipFill>
        <p:spPr>
          <a:xfrm>
            <a:off x="19236499" y="6647869"/>
            <a:ext cx="7915550" cy="4642773"/>
          </a:xfrm>
          <a:prstGeom prst="rect">
            <a:avLst/>
          </a:prstGeom>
        </p:spPr>
      </p:pic>
      <p:pic>
        <p:nvPicPr>
          <p:cNvPr id="8" name="Picture 7">
            <a:extLst>
              <a:ext uri="{FF2B5EF4-FFF2-40B4-BE49-F238E27FC236}">
                <a16:creationId xmlns:a16="http://schemas.microsoft.com/office/drawing/2014/main" id="{44DFC27A-7802-A9BE-C3D9-4521D41EAB78}"/>
              </a:ext>
            </a:extLst>
          </p:cNvPr>
          <p:cNvPicPr>
            <a:picLocks noChangeAspect="1"/>
          </p:cNvPicPr>
          <p:nvPr/>
        </p:nvPicPr>
        <p:blipFill>
          <a:blip r:embed="rId6"/>
          <a:stretch>
            <a:fillRect/>
          </a:stretch>
        </p:blipFill>
        <p:spPr>
          <a:xfrm>
            <a:off x="28180964" y="6513027"/>
            <a:ext cx="7584432" cy="4426284"/>
          </a:xfrm>
          <a:prstGeom prst="rect">
            <a:avLst/>
          </a:prstGeom>
        </p:spPr>
      </p:pic>
      <p:pic>
        <p:nvPicPr>
          <p:cNvPr id="11" name="Picture 10">
            <a:extLst>
              <a:ext uri="{FF2B5EF4-FFF2-40B4-BE49-F238E27FC236}">
                <a16:creationId xmlns:a16="http://schemas.microsoft.com/office/drawing/2014/main" id="{B6580EE1-EAF1-1143-4668-51FDDDBF6C17}"/>
              </a:ext>
            </a:extLst>
          </p:cNvPr>
          <p:cNvPicPr>
            <a:picLocks noChangeAspect="1"/>
          </p:cNvPicPr>
          <p:nvPr/>
        </p:nvPicPr>
        <p:blipFill rotWithShape="1">
          <a:blip r:embed="rId7"/>
          <a:srcRect b="18200"/>
          <a:stretch/>
        </p:blipFill>
        <p:spPr>
          <a:xfrm>
            <a:off x="658900" y="16926917"/>
            <a:ext cx="2770874" cy="1283983"/>
          </a:xfrm>
          <a:prstGeom prst="rect">
            <a:avLst/>
          </a:prstGeom>
        </p:spPr>
      </p:pic>
      <p:pic>
        <p:nvPicPr>
          <p:cNvPr id="13" name="Picture 12">
            <a:extLst>
              <a:ext uri="{FF2B5EF4-FFF2-40B4-BE49-F238E27FC236}">
                <a16:creationId xmlns:a16="http://schemas.microsoft.com/office/drawing/2014/main" id="{CB3CF1AA-BA53-1BE9-7ECE-07D705EDD052}"/>
              </a:ext>
            </a:extLst>
          </p:cNvPr>
          <p:cNvPicPr>
            <a:picLocks noChangeAspect="1"/>
          </p:cNvPicPr>
          <p:nvPr/>
        </p:nvPicPr>
        <p:blipFill rotWithShape="1">
          <a:blip r:embed="rId8"/>
          <a:srcRect b="17539"/>
          <a:stretch/>
        </p:blipFill>
        <p:spPr>
          <a:xfrm>
            <a:off x="3504441" y="16930679"/>
            <a:ext cx="2770874" cy="1294361"/>
          </a:xfrm>
          <a:prstGeom prst="rect">
            <a:avLst/>
          </a:prstGeom>
        </p:spPr>
      </p:pic>
      <p:pic>
        <p:nvPicPr>
          <p:cNvPr id="15" name="Picture 14">
            <a:extLst>
              <a:ext uri="{FF2B5EF4-FFF2-40B4-BE49-F238E27FC236}">
                <a16:creationId xmlns:a16="http://schemas.microsoft.com/office/drawing/2014/main" id="{B47C65DE-56F9-4B25-00FB-98BD5AB8E9B5}"/>
              </a:ext>
            </a:extLst>
          </p:cNvPr>
          <p:cNvPicPr>
            <a:picLocks noChangeAspect="1"/>
          </p:cNvPicPr>
          <p:nvPr/>
        </p:nvPicPr>
        <p:blipFill rotWithShape="1">
          <a:blip r:embed="rId9"/>
          <a:srcRect b="17539"/>
          <a:stretch/>
        </p:blipFill>
        <p:spPr>
          <a:xfrm>
            <a:off x="6378195" y="16930679"/>
            <a:ext cx="2770874" cy="1294361"/>
          </a:xfrm>
          <a:prstGeom prst="rect">
            <a:avLst/>
          </a:prstGeom>
        </p:spPr>
      </p:pic>
      <p:sp>
        <p:nvSpPr>
          <p:cNvPr id="17" name="TextBox 16">
            <a:extLst>
              <a:ext uri="{FF2B5EF4-FFF2-40B4-BE49-F238E27FC236}">
                <a16:creationId xmlns:a16="http://schemas.microsoft.com/office/drawing/2014/main" id="{DAD55CFA-0DD4-9035-B8BD-77864402A11B}"/>
              </a:ext>
            </a:extLst>
          </p:cNvPr>
          <p:cNvSpPr txBox="1"/>
          <p:nvPr/>
        </p:nvSpPr>
        <p:spPr>
          <a:xfrm>
            <a:off x="582677" y="18225040"/>
            <a:ext cx="2828018" cy="738664"/>
          </a:xfrm>
          <a:prstGeom prst="rect">
            <a:avLst/>
          </a:prstGeom>
          <a:noFill/>
        </p:spPr>
        <p:txBody>
          <a:bodyPr wrap="none" rtlCol="0">
            <a:spAutoFit/>
          </a:bodyPr>
          <a:lstStyle/>
          <a:p>
            <a:r>
              <a:rPr lang="en-CA" sz="1400" dirty="0">
                <a:latin typeface="Arial" panose="020B0604020202020204" pitchFamily="34" charset="0"/>
                <a:cs typeface="Arial" panose="020B0604020202020204" pitchFamily="34" charset="0"/>
              </a:rPr>
              <a:t>1) manual volume control knob</a:t>
            </a:r>
          </a:p>
          <a:p>
            <a:r>
              <a:rPr lang="en-CA" sz="1400" dirty="0">
                <a:latin typeface="Arial" panose="020B0604020202020204" pitchFamily="34" charset="0"/>
                <a:cs typeface="Arial" panose="020B0604020202020204" pitchFamily="34" charset="0"/>
              </a:rPr>
              <a:t>    to adjust the audio playback</a:t>
            </a:r>
          </a:p>
          <a:p>
            <a:r>
              <a:rPr lang="en-CA" sz="1400" dirty="0">
                <a:latin typeface="Arial" panose="020B0604020202020204" pitchFamily="34" charset="0"/>
                <a:cs typeface="Arial" panose="020B0604020202020204" pitchFamily="34" charset="0"/>
              </a:rPr>
              <a:t>    level of external speech</a:t>
            </a:r>
          </a:p>
        </p:txBody>
      </p:sp>
      <p:sp>
        <p:nvSpPr>
          <p:cNvPr id="19" name="TextBox 18">
            <a:extLst>
              <a:ext uri="{FF2B5EF4-FFF2-40B4-BE49-F238E27FC236}">
                <a16:creationId xmlns:a16="http://schemas.microsoft.com/office/drawing/2014/main" id="{8197AF25-9DD2-7A22-2271-5378AC234087}"/>
              </a:ext>
            </a:extLst>
          </p:cNvPr>
          <p:cNvSpPr txBox="1"/>
          <p:nvPr/>
        </p:nvSpPr>
        <p:spPr>
          <a:xfrm>
            <a:off x="3529239" y="18236855"/>
            <a:ext cx="2330982" cy="307777"/>
          </a:xfrm>
          <a:prstGeom prst="rect">
            <a:avLst/>
          </a:prstGeom>
          <a:noFill/>
        </p:spPr>
        <p:txBody>
          <a:bodyPr wrap="square">
            <a:spAutoFit/>
          </a:bodyPr>
          <a:lstStyle/>
          <a:p>
            <a:r>
              <a:rPr lang="en-CA" sz="1400" dirty="0">
                <a:latin typeface="Arial" panose="020B0604020202020204" pitchFamily="34" charset="0"/>
                <a:cs typeface="Arial" panose="020B0604020202020204" pitchFamily="34" charset="0"/>
              </a:rPr>
              <a:t>2) self-vocalized speech</a:t>
            </a:r>
          </a:p>
        </p:txBody>
      </p:sp>
      <p:sp>
        <p:nvSpPr>
          <p:cNvPr id="21" name="TextBox 20">
            <a:extLst>
              <a:ext uri="{FF2B5EF4-FFF2-40B4-BE49-F238E27FC236}">
                <a16:creationId xmlns:a16="http://schemas.microsoft.com/office/drawing/2014/main" id="{1987EA65-19A7-4F25-0F7D-66FC713030F4}"/>
              </a:ext>
            </a:extLst>
          </p:cNvPr>
          <p:cNvSpPr txBox="1"/>
          <p:nvPr/>
        </p:nvSpPr>
        <p:spPr>
          <a:xfrm>
            <a:off x="6401479" y="18225040"/>
            <a:ext cx="2523106" cy="523220"/>
          </a:xfrm>
          <a:prstGeom prst="rect">
            <a:avLst/>
          </a:prstGeom>
          <a:noFill/>
        </p:spPr>
        <p:txBody>
          <a:bodyPr wrap="square">
            <a:spAutoFit/>
          </a:bodyPr>
          <a:lstStyle/>
          <a:p>
            <a:r>
              <a:rPr lang="en-CA" sz="1400" dirty="0">
                <a:latin typeface="Arial" panose="020B0604020202020204" pitchFamily="34" charset="0"/>
                <a:cs typeface="Arial" panose="020B0604020202020204" pitchFamily="34" charset="0"/>
              </a:rPr>
              <a:t>3) amplified (+10dB) </a:t>
            </a:r>
          </a:p>
          <a:p>
            <a:r>
              <a:rPr lang="en-CA" sz="1400" dirty="0">
                <a:latin typeface="Arial" panose="020B0604020202020204" pitchFamily="34" charset="0"/>
                <a:cs typeface="Arial" panose="020B0604020202020204" pitchFamily="34" charset="0"/>
              </a:rPr>
              <a:t>    self-vocalized speech </a:t>
            </a:r>
          </a:p>
        </p:txBody>
      </p:sp>
      <p:sp>
        <p:nvSpPr>
          <p:cNvPr id="22" name="TextBox 21">
            <a:extLst>
              <a:ext uri="{FF2B5EF4-FFF2-40B4-BE49-F238E27FC236}">
                <a16:creationId xmlns:a16="http://schemas.microsoft.com/office/drawing/2014/main" id="{7B5D3B8A-7E91-BEEC-F9E2-F752CE5A959A}"/>
              </a:ext>
            </a:extLst>
          </p:cNvPr>
          <p:cNvSpPr txBox="1"/>
          <p:nvPr/>
        </p:nvSpPr>
        <p:spPr>
          <a:xfrm>
            <a:off x="2995620" y="16537352"/>
            <a:ext cx="4444379" cy="369332"/>
          </a:xfrm>
          <a:prstGeom prst="rect">
            <a:avLst/>
          </a:prstGeom>
          <a:noFill/>
        </p:spPr>
        <p:txBody>
          <a:bodyPr wrap="square">
            <a:spAutoFit/>
          </a:bodyPr>
          <a:lstStyle/>
          <a:p>
            <a:r>
              <a:rPr lang="en-CA" sz="1800" dirty="0">
                <a:latin typeface="Arial" panose="020B0604020202020204" pitchFamily="34" charset="0"/>
                <a:cs typeface="Arial" panose="020B0604020202020204" pitchFamily="34" charset="0"/>
              </a:rPr>
              <a:t>Loudness Matching Task Setups</a:t>
            </a:r>
          </a:p>
        </p:txBody>
      </p:sp>
      <p:pic>
        <p:nvPicPr>
          <p:cNvPr id="25" name="Picture 24">
            <a:extLst>
              <a:ext uri="{FF2B5EF4-FFF2-40B4-BE49-F238E27FC236}">
                <a16:creationId xmlns:a16="http://schemas.microsoft.com/office/drawing/2014/main" id="{8D630C25-102B-518F-B8AD-209A29854762}"/>
              </a:ext>
            </a:extLst>
          </p:cNvPr>
          <p:cNvPicPr>
            <a:picLocks noChangeAspect="1"/>
          </p:cNvPicPr>
          <p:nvPr/>
        </p:nvPicPr>
        <p:blipFill>
          <a:blip r:embed="rId10"/>
          <a:stretch>
            <a:fillRect/>
          </a:stretch>
        </p:blipFill>
        <p:spPr>
          <a:xfrm>
            <a:off x="6463433" y="12285125"/>
            <a:ext cx="1680264" cy="1236421"/>
          </a:xfrm>
          <a:prstGeom prst="rect">
            <a:avLst/>
          </a:prstGeom>
        </p:spPr>
      </p:pic>
      <p:sp>
        <p:nvSpPr>
          <p:cNvPr id="26" name="TextBox 25">
            <a:extLst>
              <a:ext uri="{FF2B5EF4-FFF2-40B4-BE49-F238E27FC236}">
                <a16:creationId xmlns:a16="http://schemas.microsoft.com/office/drawing/2014/main" id="{8ADD10D8-D717-98F6-D2EF-DCE5629DA170}"/>
              </a:ext>
            </a:extLst>
          </p:cNvPr>
          <p:cNvSpPr txBox="1"/>
          <p:nvPr/>
        </p:nvSpPr>
        <p:spPr>
          <a:xfrm>
            <a:off x="9902377" y="14674367"/>
            <a:ext cx="7879817" cy="4462760"/>
          </a:xfrm>
          <a:prstGeom prst="rect">
            <a:avLst/>
          </a:prstGeom>
          <a:noFill/>
        </p:spPr>
        <p:txBody>
          <a:bodyPr wrap="square" rtlCol="0">
            <a:spAutoFit/>
          </a:bodyPr>
          <a:lstStyle/>
          <a:p>
            <a:r>
              <a:rPr lang="en-CA" sz="2400" dirty="0">
                <a:solidFill>
                  <a:schemeClr val="accent6">
                    <a:lumMod val="75000"/>
                  </a:schemeClr>
                </a:solidFill>
                <a:latin typeface="Arial" pitchFamily="34" charset="0"/>
                <a:cs typeface="Arial" pitchFamily="34" charset="0"/>
              </a:rPr>
              <a:t>2. Loudness Matching of Self-vocalized Speech: </a:t>
            </a:r>
          </a:p>
          <a:p>
            <a:r>
              <a:rPr lang="en-CA" sz="2000" dirty="0">
                <a:latin typeface="Arial" pitchFamily="34" charset="0"/>
                <a:cs typeface="Arial" pitchFamily="34" charset="0"/>
              </a:rPr>
              <a:t>The group effect was not significant (</a:t>
            </a:r>
            <a:r>
              <a:rPr lang="en-CA" sz="2000" i="1" dirty="0">
                <a:latin typeface="Arial" pitchFamily="34" charset="0"/>
                <a:cs typeface="Arial" pitchFamily="34" charset="0"/>
              </a:rPr>
              <a:t>p </a:t>
            </a:r>
            <a:r>
              <a:rPr lang="en-CA" sz="2000" dirty="0">
                <a:latin typeface="Arial" pitchFamily="34" charset="0"/>
                <a:cs typeface="Arial" pitchFamily="34" charset="0"/>
              </a:rPr>
              <a:t>= .15). There was a significant main effect of the loudness level (</a:t>
            </a:r>
            <a:r>
              <a:rPr lang="en-CA" sz="2000" i="1" dirty="0">
                <a:latin typeface="Arial" pitchFamily="34" charset="0"/>
                <a:cs typeface="Arial" pitchFamily="34" charset="0"/>
              </a:rPr>
              <a:t>p </a:t>
            </a:r>
            <a:r>
              <a:rPr lang="en-CA" sz="2000" dirty="0">
                <a:latin typeface="Arial" pitchFamily="34" charset="0"/>
                <a:cs typeface="Arial" pitchFamily="34" charset="0"/>
              </a:rPr>
              <a:t>= &lt; .001). </a:t>
            </a:r>
          </a:p>
          <a:p>
            <a:r>
              <a:rPr lang="en-CA" sz="2000" dirty="0">
                <a:latin typeface="Arial" pitchFamily="34" charset="0"/>
                <a:cs typeface="Arial" pitchFamily="34" charset="0"/>
              </a:rPr>
              <a:t>A significant group by loudness level interaction was found    (</a:t>
            </a:r>
            <a:r>
              <a:rPr lang="en-CA" sz="2000" i="1" dirty="0">
                <a:latin typeface="Arial" pitchFamily="34" charset="0"/>
                <a:cs typeface="Arial" pitchFamily="34" charset="0"/>
              </a:rPr>
              <a:t>p </a:t>
            </a:r>
            <a:r>
              <a:rPr lang="en-CA" sz="2000" dirty="0">
                <a:latin typeface="Arial" pitchFamily="34" charset="0"/>
                <a:cs typeface="Arial" pitchFamily="34" charset="0"/>
              </a:rPr>
              <a:t>= .012). This significant interaction indicates that the PD group attained a significantly lower error score than the HC group at the lower loudness levels (60-65dB), but not at the higher loudness levels (75-80dB). </a:t>
            </a:r>
          </a:p>
          <a:p>
            <a:endParaRPr lang="en-CA" sz="2000" dirty="0">
              <a:latin typeface="Arial" pitchFamily="34" charset="0"/>
              <a:cs typeface="Arial" pitchFamily="34" charset="0"/>
            </a:endParaRPr>
          </a:p>
          <a:p>
            <a:r>
              <a:rPr kumimoji="0" lang="en-CA" sz="20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In order to achieve these lower error scores during the self-vocalized loudness matching task, the PD group produced significantly higher speech intensity responses than the HC group.</a:t>
            </a:r>
          </a:p>
          <a:p>
            <a:endParaRPr lang="en-CA" sz="2000" dirty="0">
              <a:latin typeface="Arial" pitchFamily="34" charset="0"/>
              <a:cs typeface="Arial" pitchFamily="34" charset="0"/>
            </a:endParaRPr>
          </a:p>
        </p:txBody>
      </p:sp>
      <p:sp>
        <p:nvSpPr>
          <p:cNvPr id="28" name="Rectangle 14">
            <a:extLst>
              <a:ext uri="{FF2B5EF4-FFF2-40B4-BE49-F238E27FC236}">
                <a16:creationId xmlns:a16="http://schemas.microsoft.com/office/drawing/2014/main" id="{AF8E08A8-F876-0CE4-D5FA-89C444676A25}"/>
              </a:ext>
            </a:extLst>
          </p:cNvPr>
          <p:cNvSpPr>
            <a:spLocks/>
          </p:cNvSpPr>
          <p:nvPr/>
        </p:nvSpPr>
        <p:spPr bwMode="auto">
          <a:xfrm>
            <a:off x="18697610" y="4414317"/>
            <a:ext cx="8731566" cy="891049"/>
          </a:xfrm>
          <a:prstGeom prst="rect">
            <a:avLst/>
          </a:prstGeom>
          <a:solidFill>
            <a:srgbClr val="3E0A5A"/>
          </a:solidFill>
          <a:ln>
            <a:noFill/>
          </a:ln>
          <a:extLst>
            <a:ext uri="{91240B29-F687-4f45-9708-019B960494DF}">
              <a14:hiddenLine xmlns="" xmlns:a14="http://schemas.microsoft.com/office/drawing/2010/main" w="25400">
                <a:solidFill>
                  <a:schemeClr val="tx1"/>
                </a:solidFill>
                <a:miter lim="800000"/>
                <a:headEnd/>
                <a:tailEnd/>
              </a14:hiddenLine>
            </a:ext>
          </a:extLst>
        </p:spPr>
        <p:txBody>
          <a:bodyPr/>
          <a:lstStyle/>
          <a:p>
            <a:endParaRPr lang="en-US"/>
          </a:p>
        </p:txBody>
      </p:sp>
      <p:sp>
        <p:nvSpPr>
          <p:cNvPr id="29" name="Rectangle 14">
            <a:extLst>
              <a:ext uri="{FF2B5EF4-FFF2-40B4-BE49-F238E27FC236}">
                <a16:creationId xmlns:a16="http://schemas.microsoft.com/office/drawing/2014/main" id="{8070FBD0-41B8-F3BD-4D1C-B40405F93D6C}"/>
              </a:ext>
            </a:extLst>
          </p:cNvPr>
          <p:cNvSpPr>
            <a:spLocks/>
          </p:cNvSpPr>
          <p:nvPr/>
        </p:nvSpPr>
        <p:spPr bwMode="auto">
          <a:xfrm>
            <a:off x="27827460" y="4401296"/>
            <a:ext cx="8275246" cy="891049"/>
          </a:xfrm>
          <a:prstGeom prst="rect">
            <a:avLst/>
          </a:prstGeom>
          <a:solidFill>
            <a:srgbClr val="3E0A5A"/>
          </a:solidFill>
          <a:ln>
            <a:noFill/>
          </a:ln>
          <a:extLst>
            <a:ext uri="{91240B29-F687-4f45-9708-019B960494DF}">
              <a14:hiddenLine xmlns="" xmlns:a14="http://schemas.microsoft.com/office/drawing/2010/main" w="25400">
                <a:solidFill>
                  <a:schemeClr val="tx1"/>
                </a:solidFill>
                <a:miter lim="800000"/>
                <a:headEnd/>
                <a:tailEnd/>
              </a14:hiddenLine>
            </a:ext>
          </a:extLst>
        </p:spPr>
        <p:txBody>
          <a:bodyPr/>
          <a:lstStyle/>
          <a:p>
            <a:endParaRPr lang="en-US"/>
          </a:p>
        </p:txBody>
      </p:sp>
      <p:sp>
        <p:nvSpPr>
          <p:cNvPr id="30" name="Rectangle 25">
            <a:extLst>
              <a:ext uri="{FF2B5EF4-FFF2-40B4-BE49-F238E27FC236}">
                <a16:creationId xmlns:a16="http://schemas.microsoft.com/office/drawing/2014/main" id="{A726B0A6-6BA9-3585-5FD4-AEDC9F858C53}"/>
              </a:ext>
            </a:extLst>
          </p:cNvPr>
          <p:cNvSpPr>
            <a:spLocks/>
          </p:cNvSpPr>
          <p:nvPr/>
        </p:nvSpPr>
        <p:spPr bwMode="auto">
          <a:xfrm>
            <a:off x="19084424" y="4393073"/>
            <a:ext cx="7467600" cy="84797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pPr defTabSz="567148"/>
            <a:r>
              <a:rPr lang="en-US" sz="4800" dirty="0">
                <a:solidFill>
                  <a:srgbClr val="FFFFFF"/>
                </a:solidFill>
                <a:latin typeface="Arial"/>
                <a:ea typeface="ＭＳ Ｐゴシック" charset="0"/>
                <a:cs typeface="Arial"/>
                <a:sym typeface="Helvetica" charset="0"/>
              </a:rPr>
              <a:t>Results</a:t>
            </a:r>
          </a:p>
        </p:txBody>
      </p:sp>
      <p:sp>
        <p:nvSpPr>
          <p:cNvPr id="31" name="Rectangle 25">
            <a:extLst>
              <a:ext uri="{FF2B5EF4-FFF2-40B4-BE49-F238E27FC236}">
                <a16:creationId xmlns:a16="http://schemas.microsoft.com/office/drawing/2014/main" id="{688C9004-A514-1986-CA31-B6AFD2B37570}"/>
              </a:ext>
            </a:extLst>
          </p:cNvPr>
          <p:cNvSpPr>
            <a:spLocks/>
          </p:cNvSpPr>
          <p:nvPr/>
        </p:nvSpPr>
        <p:spPr bwMode="auto">
          <a:xfrm>
            <a:off x="28180964" y="4403226"/>
            <a:ext cx="7467600" cy="84797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pPr defTabSz="567148"/>
            <a:r>
              <a:rPr lang="en-US" sz="4800" dirty="0">
                <a:solidFill>
                  <a:srgbClr val="FFFFFF"/>
                </a:solidFill>
                <a:latin typeface="Arial"/>
                <a:ea typeface="ＭＳ Ｐゴシック" charset="0"/>
                <a:cs typeface="Arial"/>
                <a:sym typeface="Helvetica" charset="0"/>
              </a:rPr>
              <a:t>Results</a:t>
            </a:r>
          </a:p>
        </p:txBody>
      </p:sp>
      <p:sp>
        <p:nvSpPr>
          <p:cNvPr id="33" name="TextBox 32">
            <a:extLst>
              <a:ext uri="{FF2B5EF4-FFF2-40B4-BE49-F238E27FC236}">
                <a16:creationId xmlns:a16="http://schemas.microsoft.com/office/drawing/2014/main" id="{B102C07E-0EF5-D320-F4D2-611FC065BA6C}"/>
              </a:ext>
            </a:extLst>
          </p:cNvPr>
          <p:cNvSpPr txBox="1"/>
          <p:nvPr/>
        </p:nvSpPr>
        <p:spPr>
          <a:xfrm>
            <a:off x="28548626" y="5954262"/>
            <a:ext cx="6927544" cy="461665"/>
          </a:xfrm>
          <a:prstGeom prst="rect">
            <a:avLst/>
          </a:prstGeom>
          <a:noFill/>
        </p:spPr>
        <p:txBody>
          <a:bodyPr wrap="square">
            <a:spAutoFit/>
          </a:bodyPr>
          <a:lstStyle/>
          <a:p>
            <a:r>
              <a:rPr lang="en-CA" sz="2400" dirty="0">
                <a:latin typeface="Arial" pitchFamily="34" charset="0"/>
                <a:cs typeface="Arial" pitchFamily="34" charset="0"/>
              </a:rPr>
              <a:t>3. Amplified (+10dB) Self-vocalized Speech </a:t>
            </a:r>
          </a:p>
        </p:txBody>
      </p:sp>
      <p:sp>
        <p:nvSpPr>
          <p:cNvPr id="34" name="TextBox 33">
            <a:extLst>
              <a:ext uri="{FF2B5EF4-FFF2-40B4-BE49-F238E27FC236}">
                <a16:creationId xmlns:a16="http://schemas.microsoft.com/office/drawing/2014/main" id="{8602DAA0-6D31-CF0D-37AA-922E72227B0A}"/>
              </a:ext>
            </a:extLst>
          </p:cNvPr>
          <p:cNvSpPr txBox="1"/>
          <p:nvPr/>
        </p:nvSpPr>
        <p:spPr>
          <a:xfrm>
            <a:off x="20733488" y="9007788"/>
            <a:ext cx="389850" cy="584775"/>
          </a:xfrm>
          <a:prstGeom prst="rect">
            <a:avLst/>
          </a:prstGeom>
          <a:noFill/>
        </p:spPr>
        <p:txBody>
          <a:bodyPr wrap="none" rtlCol="0">
            <a:spAutoFit/>
          </a:bodyPr>
          <a:lstStyle/>
          <a:p>
            <a:r>
              <a:rPr lang="en-CA" sz="3200" dirty="0"/>
              <a:t>*</a:t>
            </a:r>
          </a:p>
        </p:txBody>
      </p:sp>
      <p:sp>
        <p:nvSpPr>
          <p:cNvPr id="35" name="TextBox 34">
            <a:extLst>
              <a:ext uri="{FF2B5EF4-FFF2-40B4-BE49-F238E27FC236}">
                <a16:creationId xmlns:a16="http://schemas.microsoft.com/office/drawing/2014/main" id="{9930036A-CB9B-FC70-7308-D120882BC5E2}"/>
              </a:ext>
            </a:extLst>
          </p:cNvPr>
          <p:cNvSpPr txBox="1"/>
          <p:nvPr/>
        </p:nvSpPr>
        <p:spPr>
          <a:xfrm>
            <a:off x="21945600" y="8371919"/>
            <a:ext cx="389850" cy="584775"/>
          </a:xfrm>
          <a:prstGeom prst="rect">
            <a:avLst/>
          </a:prstGeom>
          <a:noFill/>
        </p:spPr>
        <p:txBody>
          <a:bodyPr wrap="none" rtlCol="0">
            <a:spAutoFit/>
          </a:bodyPr>
          <a:lstStyle/>
          <a:p>
            <a:r>
              <a:rPr lang="en-CA" sz="3200" dirty="0"/>
              <a:t>*</a:t>
            </a:r>
          </a:p>
        </p:txBody>
      </p:sp>
      <p:sp>
        <p:nvSpPr>
          <p:cNvPr id="36" name="TextBox 35">
            <a:extLst>
              <a:ext uri="{FF2B5EF4-FFF2-40B4-BE49-F238E27FC236}">
                <a16:creationId xmlns:a16="http://schemas.microsoft.com/office/drawing/2014/main" id="{6841DCD6-C7BD-60E5-8369-8DFC3294A7E8}"/>
              </a:ext>
            </a:extLst>
          </p:cNvPr>
          <p:cNvSpPr txBox="1"/>
          <p:nvPr/>
        </p:nvSpPr>
        <p:spPr>
          <a:xfrm>
            <a:off x="32012398" y="7560016"/>
            <a:ext cx="389850" cy="584775"/>
          </a:xfrm>
          <a:prstGeom prst="rect">
            <a:avLst/>
          </a:prstGeom>
          <a:noFill/>
        </p:spPr>
        <p:txBody>
          <a:bodyPr wrap="none" rtlCol="0">
            <a:spAutoFit/>
          </a:bodyPr>
          <a:lstStyle/>
          <a:p>
            <a:r>
              <a:rPr lang="en-CA" sz="3200" dirty="0"/>
              <a:t>*</a:t>
            </a:r>
          </a:p>
        </p:txBody>
      </p:sp>
      <p:sp>
        <p:nvSpPr>
          <p:cNvPr id="37" name="TextBox 36">
            <a:extLst>
              <a:ext uri="{FF2B5EF4-FFF2-40B4-BE49-F238E27FC236}">
                <a16:creationId xmlns:a16="http://schemas.microsoft.com/office/drawing/2014/main" id="{A2ED2249-56E2-843E-8119-6731A8C64EE9}"/>
              </a:ext>
            </a:extLst>
          </p:cNvPr>
          <p:cNvSpPr txBox="1"/>
          <p:nvPr/>
        </p:nvSpPr>
        <p:spPr>
          <a:xfrm>
            <a:off x="30861000" y="8950074"/>
            <a:ext cx="389850" cy="584775"/>
          </a:xfrm>
          <a:prstGeom prst="rect">
            <a:avLst/>
          </a:prstGeom>
          <a:noFill/>
        </p:spPr>
        <p:txBody>
          <a:bodyPr wrap="none" rtlCol="0">
            <a:spAutoFit/>
          </a:bodyPr>
          <a:lstStyle/>
          <a:p>
            <a:r>
              <a:rPr lang="en-CA" sz="3200" dirty="0"/>
              <a:t>*</a:t>
            </a:r>
          </a:p>
        </p:txBody>
      </p:sp>
      <p:sp>
        <p:nvSpPr>
          <p:cNvPr id="38" name="TextBox 37">
            <a:extLst>
              <a:ext uri="{FF2B5EF4-FFF2-40B4-BE49-F238E27FC236}">
                <a16:creationId xmlns:a16="http://schemas.microsoft.com/office/drawing/2014/main" id="{9A1D7AA7-8AC3-1ABC-C1DC-E15091679453}"/>
              </a:ext>
            </a:extLst>
          </p:cNvPr>
          <p:cNvSpPr txBox="1"/>
          <p:nvPr/>
        </p:nvSpPr>
        <p:spPr>
          <a:xfrm>
            <a:off x="29628525" y="9751647"/>
            <a:ext cx="389850" cy="584775"/>
          </a:xfrm>
          <a:prstGeom prst="rect">
            <a:avLst/>
          </a:prstGeom>
          <a:noFill/>
        </p:spPr>
        <p:txBody>
          <a:bodyPr wrap="none" rtlCol="0">
            <a:spAutoFit/>
          </a:bodyPr>
          <a:lstStyle/>
          <a:p>
            <a:r>
              <a:rPr lang="en-CA" sz="3200" dirty="0"/>
              <a:t>*</a:t>
            </a:r>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C0C0C0"/>
      </a:lt1>
      <a:dk2>
        <a:srgbClr val="000000"/>
      </a:dk2>
      <a:lt2>
        <a:srgbClr val="808080"/>
      </a:lt2>
      <a:accent1>
        <a:srgbClr val="00CC99"/>
      </a:accent1>
      <a:accent2>
        <a:srgbClr val="3333CC"/>
      </a:accent2>
      <a:accent3>
        <a:srgbClr val="DCDCDC"/>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603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603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18953</TotalTime>
  <Words>1323</Words>
  <Application>Microsoft Office PowerPoint</Application>
  <PresentationFormat>Custom</PresentationFormat>
  <Paragraphs>91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Times New Roman</vt:lpstr>
      <vt:lpstr>Default Design</vt:lpstr>
      <vt:lpstr>PowerPoint Presentation</vt:lpstr>
    </vt:vector>
  </TitlesOfParts>
  <Company>UWO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remartinlab</dc:creator>
  <cp:lastModifiedBy>Scott G Adams</cp:lastModifiedBy>
  <cp:revision>364</cp:revision>
  <cp:lastPrinted>2018-02-13T22:31:34Z</cp:lastPrinted>
  <dcterms:created xsi:type="dcterms:W3CDTF">2004-04-01T20:21:13Z</dcterms:created>
  <dcterms:modified xsi:type="dcterms:W3CDTF">2024-02-14T14:06:09Z</dcterms:modified>
</cp:coreProperties>
</file>