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483"/>
    <a:srgbClr val="FFFFFF"/>
    <a:srgbClr val="4E2585"/>
    <a:srgbClr val="4E25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46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92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088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090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138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862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42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293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508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67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CB6AB-09EE-4FA4-AD11-E023F7045281}" type="datetimeFigureOut">
              <a:rPr lang="en-CA" smtClean="0"/>
              <a:t>2019-11-07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11BB9-2912-47E6-B641-F797D2449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211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FFF"/>
            </a:gs>
            <a:gs pos="79000">
              <a:srgbClr val="281242"/>
            </a:gs>
            <a:gs pos="0">
              <a:srgbClr val="502483"/>
            </a:gs>
            <a:gs pos="100000">
              <a:schemeClr val="tx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99376"/>
            <a:ext cx="6858000" cy="830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2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Registration now open</a:t>
            </a:r>
            <a:r>
              <a:rPr lang="en-CA" sz="42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:</a:t>
            </a:r>
          </a:p>
          <a:p>
            <a:pPr algn="ctr"/>
            <a:r>
              <a:rPr lang="en-CA" sz="32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31</a:t>
            </a:r>
            <a:r>
              <a:rPr lang="en-CA" sz="3200" b="1" baseline="30000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st</a:t>
            </a:r>
            <a:r>
              <a:rPr lang="en-CA" sz="32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en-CA" sz="32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Seminars on Audition</a:t>
            </a:r>
          </a:p>
          <a:p>
            <a:pPr algn="ctr"/>
            <a:r>
              <a:rPr lang="en-US" sz="4000" spc="-100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Assessment and Management</a:t>
            </a:r>
          </a:p>
          <a:p>
            <a:pPr algn="ctr"/>
            <a:r>
              <a:rPr lang="en-US" sz="4000" spc="-100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of the Tinnitus </a:t>
            </a:r>
            <a:r>
              <a:rPr lang="en-US" sz="4000" spc="-100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Patient</a:t>
            </a:r>
            <a:endParaRPr lang="en-CA" sz="2000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endParaRPr lang="en-CA" sz="2000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20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Saturday, February 22, 2020</a:t>
            </a:r>
          </a:p>
          <a:p>
            <a:pPr algn="ctr"/>
            <a:r>
              <a:rPr lang="en-CA" sz="1600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North York Novotel, </a:t>
            </a:r>
            <a:endParaRPr lang="en-CA" sz="1600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1600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</a:t>
            </a:r>
            <a:r>
              <a:rPr lang="en-CA" sz="1600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Park Home Avenue, Toronto, ON  </a:t>
            </a:r>
            <a:endParaRPr lang="en-CA" sz="1600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1600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9:00 </a:t>
            </a:r>
            <a:r>
              <a:rPr lang="en-CA" sz="1600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am – 4:30 pm</a:t>
            </a:r>
          </a:p>
          <a:p>
            <a:pPr algn="ctr"/>
            <a:r>
              <a:rPr lang="en-CA" sz="1400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Rate includes Continental breakfast (8 to 9 am) and Lunch</a:t>
            </a:r>
          </a:p>
          <a:p>
            <a:pPr algn="ctr"/>
            <a:endParaRPr lang="en-CA" sz="1400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endParaRPr lang="en-CA" sz="1400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2400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Featured </a:t>
            </a:r>
            <a:r>
              <a:rPr lang="en-CA" sz="2400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speakers: </a:t>
            </a:r>
            <a:endParaRPr lang="en-CA" sz="2400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endParaRPr lang="en-CA" sz="1600" b="1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1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Rich </a:t>
            </a:r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Tyler</a:t>
            </a:r>
            <a:r>
              <a:rPr lang="en-CA" sz="1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, Ph.D., </a:t>
            </a:r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University of Iowa: </a:t>
            </a:r>
            <a:endParaRPr lang="en-CA" sz="1600" b="1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1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Tinnitus </a:t>
            </a:r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Assessment and Management</a:t>
            </a:r>
          </a:p>
          <a:p>
            <a:pPr algn="ctr"/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Rex Banks, Au.D., Canadian Hearing Society: </a:t>
            </a:r>
            <a:endParaRPr lang="en-CA" sz="1600" b="1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1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Tinnitus </a:t>
            </a:r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in Canada</a:t>
            </a:r>
          </a:p>
          <a:p>
            <a:pPr algn="ctr"/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Sarah Hayes, Ph.D. Au.D., Western University: </a:t>
            </a:r>
            <a:endParaRPr lang="en-CA" sz="1600" b="1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1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The </a:t>
            </a:r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Neurophysiology of Tinnitus</a:t>
            </a:r>
          </a:p>
          <a:p>
            <a:pPr algn="ctr"/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Brandon Paul, Ph.D., Sunnybrook Hospital: </a:t>
            </a:r>
            <a:endParaRPr lang="en-CA" sz="1600" b="1" dirty="0" smtClean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sz="1600" b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Tinnitus </a:t>
            </a:r>
            <a:r>
              <a:rPr lang="en-CA" sz="1600" b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with a Normal Audiogram</a:t>
            </a:r>
          </a:p>
          <a:p>
            <a:pPr algn="ctr"/>
            <a:r>
              <a:rPr lang="en-CA" sz="1600" i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And a Panel </a:t>
            </a:r>
            <a:r>
              <a:rPr lang="en-CA" sz="1600" i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Discussion</a:t>
            </a:r>
          </a:p>
          <a:p>
            <a:pPr algn="ctr"/>
            <a:r>
              <a:rPr lang="en-CA" sz="1600" i="1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en-CA" sz="1600" i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with Clinicians, Researchers, and Attendees</a:t>
            </a:r>
          </a:p>
          <a:p>
            <a:pPr algn="ctr"/>
            <a:endParaRPr lang="en-CA" sz="1400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endParaRPr lang="en-CA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en-CA" i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868" y="8531365"/>
            <a:ext cx="2440318" cy="2808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60" y="8403387"/>
            <a:ext cx="561860" cy="5618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55177" y="8461379"/>
            <a:ext cx="23808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>
                <a:solidFill>
                  <a:schemeClr val="bg1"/>
                </a:solidFill>
              </a:rPr>
              <a:t>https://conference.has.uwo.ca/Register/default.aspx?code=C000747</a:t>
            </a:r>
          </a:p>
        </p:txBody>
      </p:sp>
    </p:spTree>
    <p:extLst>
      <p:ext uri="{BB962C8B-B14F-4D97-AF65-F5344CB8AC3E}">
        <p14:creationId xmlns:p14="http://schemas.microsoft.com/office/powerpoint/2010/main" val="320709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</TotalTime>
  <Words>121</Words>
  <Application>Microsoft Office PowerPoint</Application>
  <PresentationFormat>Letter Paper (8.5x11 in)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Leelawadee UI Semilight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Susan Scollie</dc:creator>
  <cp:lastModifiedBy>Susan Diane Scollie</cp:lastModifiedBy>
  <cp:revision>16</cp:revision>
  <cp:lastPrinted>2019-10-25T18:21:50Z</cp:lastPrinted>
  <dcterms:created xsi:type="dcterms:W3CDTF">2018-11-01T18:31:02Z</dcterms:created>
  <dcterms:modified xsi:type="dcterms:W3CDTF">2019-11-07T14:21:31Z</dcterms:modified>
</cp:coreProperties>
</file>